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.svg" ContentType="image/svg+xml"/>
  <Override PartName="/ppt/media/image2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4"/>
  </p:notesMasterIdLst>
  <p:handoutMasterIdLst>
    <p:handoutMasterId r:id="rId44"/>
  </p:handoutMasterIdLst>
  <p:sldIdLst>
    <p:sldId id="277" r:id="rId4"/>
    <p:sldId id="297" r:id="rId5"/>
    <p:sldId id="322" r:id="rId6"/>
    <p:sldId id="259" r:id="rId7"/>
    <p:sldId id="261" r:id="rId8"/>
    <p:sldId id="260" r:id="rId9"/>
    <p:sldId id="262" r:id="rId10"/>
    <p:sldId id="264" r:id="rId11"/>
    <p:sldId id="265" r:id="rId12"/>
    <p:sldId id="266" r:id="rId13"/>
    <p:sldId id="263" r:id="rId14"/>
    <p:sldId id="267" r:id="rId15"/>
    <p:sldId id="324" r:id="rId16"/>
    <p:sldId id="269" r:id="rId17"/>
    <p:sldId id="270" r:id="rId18"/>
    <p:sldId id="271" r:id="rId19"/>
    <p:sldId id="316" r:id="rId20"/>
    <p:sldId id="273" r:id="rId21"/>
    <p:sldId id="275" r:id="rId22"/>
    <p:sldId id="325" r:id="rId23"/>
    <p:sldId id="381" r:id="rId25"/>
    <p:sldId id="382" r:id="rId26"/>
    <p:sldId id="383" r:id="rId27"/>
    <p:sldId id="326" r:id="rId28"/>
    <p:sldId id="384" r:id="rId29"/>
    <p:sldId id="385" r:id="rId30"/>
    <p:sldId id="386" r:id="rId31"/>
    <p:sldId id="327" r:id="rId32"/>
    <p:sldId id="387" r:id="rId33"/>
    <p:sldId id="388" r:id="rId34"/>
    <p:sldId id="328" r:id="rId35"/>
    <p:sldId id="389" r:id="rId36"/>
    <p:sldId id="390" r:id="rId37"/>
    <p:sldId id="391" r:id="rId38"/>
    <p:sldId id="329" r:id="rId39"/>
    <p:sldId id="392" r:id="rId40"/>
    <p:sldId id="393" r:id="rId41"/>
    <p:sldId id="394" r:id="rId42"/>
    <p:sldId id="318" r:id="rId43"/>
  </p:sldIdLst>
  <p:sldSz cx="12192000" cy="6858000"/>
  <p:notesSz cx="7103745" cy="10234295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66" y="114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227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本次家长会将涵盖五个主题，包括信奥的介绍、选择信奥的原因、信奥的升学规划、孩子是否适合学习信息学以及家长如何支持孩子。希望通过这次家长会，我们能够更好地了解信奥，为孩子的学习提供支持。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本次家长会将涵盖五个主题，包括信奥的介绍、选择信奥的原因、信奥的升学规划、孩子是否适合学习信息学以及家长如何支持孩子。希望通过这次家长会，我们能够更好地了解信奥，为孩子的学习提供支持。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本次家长会将涵盖五个主题，包括信奥的介绍、选择信奥的原因、信奥的升学规划、孩子是否适合学习信息学以及家长如何支持孩子。希望通过这次家长会，我们能够更好地了解信奥，为孩子的学习提供支持。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本次家长会将涵盖五个主题，包括信奥的介绍、选择信奥的原因、信奥的升学规划、孩子是否适合学习信息学以及家长如何支持孩子。希望通过这次家长会，我们能够更好地了解信奥，为孩子的学习提供支持。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让我们一起来了解什么是信奥吧。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本次家长会将涵盖五个主题，包括信奥的介绍、选择信奥的原因、信奥的升学规划、孩子是否适合学习信息学以及家长如何支持孩子。希望通过这次家长会，我们能够更好地了解信奥，为孩子的学习提供支持。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85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90.xml"/><Relationship Id="rId5" Type="http://schemas.openxmlformats.org/officeDocument/2006/relationships/image" Target="../media/image3.pn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02.xml"/><Relationship Id="rId7" Type="http://schemas.openxmlformats.org/officeDocument/2006/relationships/image" Target="../media/image14.jpeg"/><Relationship Id="rId6" Type="http://schemas.openxmlformats.org/officeDocument/2006/relationships/image" Target="../media/image3.png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207.xml"/><Relationship Id="rId6" Type="http://schemas.openxmlformats.org/officeDocument/2006/relationships/image" Target="../media/image15.jpeg"/><Relationship Id="rId5" Type="http://schemas.openxmlformats.org/officeDocument/2006/relationships/tags" Target="../tags/tag206.xml"/><Relationship Id="rId4" Type="http://schemas.openxmlformats.org/officeDocument/2006/relationships/image" Target="../media/image3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13.xml"/><Relationship Id="rId7" Type="http://schemas.openxmlformats.org/officeDocument/2006/relationships/image" Target="../media/image16.jpeg"/><Relationship Id="rId6" Type="http://schemas.openxmlformats.org/officeDocument/2006/relationships/tags" Target="../tags/tag212.xml"/><Relationship Id="rId5" Type="http://schemas.openxmlformats.org/officeDocument/2006/relationships/image" Target="../media/image3.png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17.xml"/><Relationship Id="rId4" Type="http://schemas.openxmlformats.org/officeDocument/2006/relationships/image" Target="../media/image3.png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20.xml"/><Relationship Id="rId3" Type="http://schemas.openxmlformats.org/officeDocument/2006/relationships/image" Target="../media/image3.png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23.xml"/><Relationship Id="rId4" Type="http://schemas.openxmlformats.org/officeDocument/2006/relationships/image" Target="../media/image17.jpeg"/><Relationship Id="rId3" Type="http://schemas.openxmlformats.org/officeDocument/2006/relationships/image" Target="../media/image3.png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26.xml"/><Relationship Id="rId4" Type="http://schemas.openxmlformats.org/officeDocument/2006/relationships/image" Target="../media/image18.jpeg"/><Relationship Id="rId3" Type="http://schemas.openxmlformats.org/officeDocument/2006/relationships/image" Target="../media/image3.png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0" Type="http://schemas.openxmlformats.org/officeDocument/2006/relationships/slideLayout" Target="../slideLayouts/slideLayout17.xml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5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svg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56.xml"/><Relationship Id="rId4" Type="http://schemas.openxmlformats.org/officeDocument/2006/relationships/image" Target="../media/image3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59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64.xml"/><Relationship Id="rId6" Type="http://schemas.openxmlformats.org/officeDocument/2006/relationships/image" Target="../media/image3.png"/><Relationship Id="rId5" Type="http://schemas.openxmlformats.org/officeDocument/2006/relationships/tags" Target="../tags/tag163.xml"/><Relationship Id="rId4" Type="http://schemas.openxmlformats.org/officeDocument/2006/relationships/image" Target="../media/image6.png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8.png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image" Target="../media/image7.png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71.xml"/><Relationship Id="rId1" Type="http://schemas.openxmlformats.org/officeDocument/2006/relationships/tags" Target="../tags/tag16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76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81.xml"/><Relationship Id="rId6" Type="http://schemas.openxmlformats.org/officeDocument/2006/relationships/image" Target="../media/image11.png"/><Relationship Id="rId5" Type="http://schemas.openxmlformats.org/officeDocument/2006/relationships/tags" Target="../tags/tag180.xml"/><Relationship Id="rId4" Type="http://schemas.openxmlformats.org/officeDocument/2006/relationships/image" Target="../media/image3.png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712840" y="0"/>
            <a:ext cx="12904840" cy="685800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499360" y="776923"/>
            <a:ext cx="9144000" cy="2387600"/>
          </a:xfrm>
        </p:spPr>
        <p:txBody>
          <a:bodyPr anchor="t">
            <a:normAutofit/>
          </a:bodyPr>
          <a:lstStyle/>
          <a:p>
            <a:pPr algn="r"/>
            <a:r>
              <a:rPr lang="zh-CN" altLang="en-US" sz="7200" dirty="0">
                <a:solidFill>
                  <a:schemeClr val="bg1"/>
                </a:solidFill>
                <a:sym typeface="Arial" panose="020B0604020202020204" pitchFamily="34" charset="0"/>
              </a:rPr>
              <a:t>河南省信息竞赛</a:t>
            </a:r>
            <a:br>
              <a:rPr lang="zh-CN" altLang="en-US" sz="7200" dirty="0">
                <a:solidFill>
                  <a:schemeClr val="bg1"/>
                </a:solidFill>
                <a:sym typeface="Arial" panose="020B0604020202020204" pitchFamily="34" charset="0"/>
              </a:rPr>
            </a:br>
            <a:r>
              <a:rPr lang="zh-CN" altLang="en-US" sz="7200" dirty="0">
                <a:solidFill>
                  <a:schemeClr val="bg1"/>
                </a:solidFill>
                <a:sym typeface="Arial" panose="020B0604020202020204" pitchFamily="34" charset="0"/>
              </a:rPr>
              <a:t>特长生升学</a:t>
            </a:r>
            <a:r>
              <a:rPr lang="zh-CN" altLang="en-US" sz="7200" dirty="0">
                <a:solidFill>
                  <a:schemeClr val="bg1"/>
                </a:solidFill>
                <a:sym typeface="Arial" panose="020B0604020202020204" pitchFamily="34" charset="0"/>
              </a:rPr>
              <a:t>政策</a:t>
            </a:r>
            <a:endParaRPr lang="zh-CN" altLang="en-US" sz="7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943985" y="1005205"/>
            <a:ext cx="430339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小升初信奥早培选拔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pic>
        <p:nvPicPr>
          <p:cNvPr id="12" name="图片 11" descr="新logo白底（PPT用这个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3829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" name="图片 1" descr="21fd6d35-1e8a-4694-a0a6-1167133a95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045" y="1742440"/>
            <a:ext cx="6802755" cy="38271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917315" y="1497330"/>
            <a:ext cx="435673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7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初中（信奥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校队）自主训练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4"/>
            </p:custDataLst>
          </p:nvPr>
        </p:nvSpPr>
        <p:spPr>
          <a:xfrm>
            <a:off x="1502410" y="2500630"/>
            <a:ext cx="8382635" cy="25749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次年9月开学（新初一）前，已经上岸的信竞学员（六年级）会在6月暑假（有些中学甚至会定在1月寒假），开始跟上一届校内的初一/初二信竞队一起集训。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新logo白底（PPT用这个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65" y="89535"/>
            <a:ext cx="2546985" cy="1129665"/>
          </a:xfrm>
          <a:prstGeom prst="rect">
            <a:avLst/>
          </a:prstGeom>
        </p:spPr>
      </p:pic>
      <p:grpSp>
        <p:nvGrpSpPr>
          <p:cNvPr id="8" name="图形 1"/>
          <p:cNvGrpSpPr/>
          <p:nvPr/>
        </p:nvGrpSpPr>
        <p:grpSpPr>
          <a:xfrm>
            <a:off x="31061" y="6029408"/>
            <a:ext cx="12159316" cy="818920"/>
            <a:chOff x="18361" y="6034488"/>
            <a:chExt cx="12159316" cy="818920"/>
          </a:xfrm>
        </p:grpSpPr>
        <p:grpSp>
          <p:nvGrpSpPr>
            <p:cNvPr id="14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9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3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4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5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1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2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6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7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8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7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8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</p:spTree>
    <p:custDataLst>
      <p:tags r:id="rId6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837940" y="816610"/>
            <a:ext cx="497713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初升高信奥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校内选拔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5" name="任意多边形: 形状 27"/>
          <p:cNvSpPr/>
          <p:nvPr>
            <p:custDataLst>
              <p:tags r:id="rId4"/>
            </p:custDataLst>
          </p:nvPr>
        </p:nvSpPr>
        <p:spPr>
          <a:xfrm rot="10800000">
            <a:off x="10138481" y="1892741"/>
            <a:ext cx="947032" cy="546982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新logo白底（PPT用这个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pic>
        <p:nvPicPr>
          <p:cNvPr id="13" name="图片 12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35" y="2059940"/>
            <a:ext cx="4077970" cy="3420110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3829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4918710" y="1931035"/>
            <a:ext cx="6813550" cy="36258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初升高信奥拔尖人才选拔</a:t>
            </a:r>
            <a:endParaRPr lang="zh-CN" altLang="en-US" sz="1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目前河南郑州还没有比较清晰的升学政策，不过大小三甲都有自己的信奥集训校队，也会在自己所在的集团初中部提前选拔有潜力的学员进行选拔，初升高的选拔以学校内自主选拔为主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郑州一中为例，郑州一中今年开启了一中集团的首届编程竞赛，面向一中集团各个初中校区选拔了26了队伍晋级决赛，每个队伍3人，竞赛赛制是ACM赛制，3人9道题目，考试时间2个小时，竞赛过程还是非常紧张刺激的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837940" y="816610"/>
            <a:ext cx="497713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初升高信奥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校内选拔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5" name="任意多边形: 形状 27"/>
          <p:cNvSpPr/>
          <p:nvPr>
            <p:custDataLst>
              <p:tags r:id="rId4"/>
            </p:custDataLst>
          </p:nvPr>
        </p:nvSpPr>
        <p:spPr>
          <a:xfrm rot="10800000">
            <a:off x="10138481" y="1892741"/>
            <a:ext cx="947032" cy="546982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5422900" y="2059940"/>
            <a:ext cx="5859780" cy="27057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以郑州外国语高中部（外总）为例，2024年一月举办了针对集团校内部的信奥公益活动，几十名在2023年获得过CSP好成绩的同学参加了该项选拔活动。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而我们放眼全国普通高中的部分招生计划中，在2023年，就已经有了科技特长生这一赛道，可见编程已经成为升学的一个重要考量标准。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 descr="新logo白底（PPT用这个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3829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95" y="2059940"/>
            <a:ext cx="4757420" cy="30099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4272280" y="609600"/>
            <a:ext cx="351218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锻炼孩子能力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823974" y="1996335"/>
            <a:ext cx="4076971" cy="294164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助力升学，学习编程也对锻炼孩子能力，培养孩子良好习惯大有帮助，在这个人工智能越来越强大的AI时代，IT，金融、建筑、法律……各行各业都离不开电脑数据处理、分析能力，抽象逻辑概括能力，解决实际问题能力……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新logo白底（PPT用这个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3" name="图片 36" descr="IMG_2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58803" y="2124393"/>
            <a:ext cx="5868035" cy="31261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4838065" y="609600"/>
            <a:ext cx="281940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培养良好习惯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488950" y="1905635"/>
            <a:ext cx="5511800" cy="2668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学习编程可以培养孩子细心、耐心、探索性、自主性、延迟满足、大局观、遇挫心态、自信心等等一系列良好品质。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zh-CN" altLang="en-US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新logo白底（PPT用这个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3" name="图片 37" descr="IMG_2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20155" y="1975803"/>
            <a:ext cx="5298440" cy="29063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1811020" y="1219200"/>
            <a:ext cx="836676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编程学习的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好处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2458085" y="2310765"/>
            <a:ext cx="7095490" cy="2236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小学：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助力小升初阶段的信奥选拔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初中：进入名校的信奥集训队和尖子班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高中：参加知名大学的强基计划和综合评价招生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大学：参加ACM等算法竞赛，为进入大厂就业做准备.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就业：提升专业技能和计算机应用能力，让自己成为人工智能时代引领者和制作者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新logo白底（PPT用这个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</p:spTree>
    <p:custDataLst>
      <p:tags r:id="rId5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4900930" y="609600"/>
            <a:ext cx="237934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学习规划篇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pic>
        <p:nvPicPr>
          <p:cNvPr id="11" name="图片 10" descr="新logo白底（PPT用这个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7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5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5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7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8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9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01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2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sp>
        <p:nvSpPr>
          <p:cNvPr id="310" name="文本框 309"/>
          <p:cNvSpPr txBox="1"/>
          <p:nvPr/>
        </p:nvSpPr>
        <p:spPr>
          <a:xfrm>
            <a:off x="1268730" y="1695450"/>
            <a:ext cx="7671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zh-CN" altLang="en-US" b="1" spc="3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那么，不同年龄段的孩子，应该如何规划编程学习路径呢？</a:t>
            </a:r>
            <a:endParaRPr lang="zh-CN" altLang="en-US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4" name="文本框 313"/>
          <p:cNvSpPr txBox="1"/>
          <p:nvPr/>
        </p:nvSpPr>
        <p:spPr>
          <a:xfrm>
            <a:off x="1181100" y="2261870"/>
            <a:ext cx="9341485" cy="3155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为了增加容错率，学生要尽可能在新五年级刚开学的九月/十月尝试参加一次【CSP-J/S信竞联赛】</a:t>
            </a:r>
            <a:endParaRPr lang="zh-CN" altLang="en-US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为了成功助力小学过渡到中学，学生需要在新六年级刚开学的九月/十月参加【CSP-J/S信竞联赛】</a:t>
            </a:r>
            <a:endParaRPr lang="zh-CN" altLang="en-US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【CSP-J】一等奖最低要求，</a:t>
            </a:r>
            <a:r>
              <a:rPr lang="en-US" altLang="zh-CN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C++</a:t>
            </a: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的学习时常至少为一年半；中等及高分一等奖要求，</a:t>
            </a:r>
            <a:r>
              <a:rPr lang="en-US" altLang="zh-CN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C++</a:t>
            </a: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的学习时常至少为两年</a:t>
            </a: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半（因人而异）；</a:t>
            </a:r>
            <a:endParaRPr lang="zh-CN" altLang="en-US" spc="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根据以上内容倒推，学生</a:t>
            </a:r>
            <a:r>
              <a:rPr lang="zh-CN" altLang="en-US" b="1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最晚</a:t>
            </a:r>
            <a:r>
              <a:rPr lang="zh-CN" altLang="en-US" spc="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在【三升四暑假】/【四年级寒假】开始C++竞赛学习</a:t>
            </a:r>
            <a:endParaRPr lang="zh-CN" altLang="en-US" spc="3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5097780" y="609600"/>
            <a:ext cx="249618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课程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体系篇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新logo白底（PPT用这个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7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5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5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7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8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9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01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2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4" name="图片 3" descr="课程体系-导出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3335"/>
            <a:ext cx="12192000" cy="42913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4284980" y="609600"/>
            <a:ext cx="399288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00" dirty="0" err="1">
                <a:solidFill>
                  <a:schemeClr val="dk1"/>
                </a:solidFill>
                <a:sym typeface="微软雅黑" panose="020B0503020204020204" charset="-122"/>
              </a:rPr>
              <a:t>学习规划</a:t>
            </a:r>
            <a:r>
              <a:rPr lang="zh-CN" altLang="en-US" sz="3500" dirty="0" err="1">
                <a:solidFill>
                  <a:schemeClr val="dk1"/>
                </a:solidFill>
                <a:sym typeface="微软雅黑" panose="020B0503020204020204" charset="-122"/>
              </a:rPr>
              <a:t>时间表</a:t>
            </a:r>
            <a:endParaRPr lang="zh-CN" altLang="en-US" sz="3500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pic>
        <p:nvPicPr>
          <p:cNvPr id="8" name="图片 7" descr="新logo白底（PPT用这个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7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5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5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5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5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7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8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9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01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2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765" y="1483360"/>
            <a:ext cx="5295900" cy="30765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图形 1"/>
          <p:cNvGrpSpPr/>
          <p:nvPr/>
        </p:nvGrpSpPr>
        <p:grpSpPr>
          <a:xfrm>
            <a:off x="672396" y="568286"/>
            <a:ext cx="2151594" cy="647424"/>
            <a:chOff x="672396" y="568286"/>
            <a:chExt cx="2151594" cy="647424"/>
          </a:xfrm>
          <a:solidFill>
            <a:srgbClr val="D2472D"/>
          </a:solidFill>
        </p:grpSpPr>
        <p:grpSp>
          <p:nvGrpSpPr>
            <p:cNvPr id="983" name="图形 1"/>
            <p:cNvGrpSpPr/>
            <p:nvPr/>
          </p:nvGrpSpPr>
          <p:grpSpPr>
            <a:xfrm>
              <a:off x="672396" y="568286"/>
              <a:ext cx="851971" cy="647424"/>
              <a:chOff x="672396" y="568286"/>
              <a:chExt cx="851971" cy="647424"/>
            </a:xfrm>
            <a:solidFill>
              <a:srgbClr val="D2472D"/>
            </a:solidFill>
          </p:grpSpPr>
          <p:sp>
            <p:nvSpPr>
              <p:cNvPr id="984" name="任意多边形: 形状 983"/>
              <p:cNvSpPr/>
              <p:nvPr/>
            </p:nvSpPr>
            <p:spPr>
              <a:xfrm>
                <a:off x="1173663" y="665601"/>
                <a:ext cx="350703" cy="406889"/>
              </a:xfrm>
              <a:custGeom>
                <a:avLst/>
                <a:gdLst>
                  <a:gd name="connsiteX0" fmla="*/ 105027 w 350703"/>
                  <a:gd name="connsiteY0" fmla="*/ 0 h 406889"/>
                  <a:gd name="connsiteX1" fmla="*/ 95112 w 350703"/>
                  <a:gd name="connsiteY1" fmla="*/ 38192 h 406889"/>
                  <a:gd name="connsiteX2" fmla="*/ 298557 w 350703"/>
                  <a:gd name="connsiteY2" fmla="*/ 41864 h 406889"/>
                  <a:gd name="connsiteX3" fmla="*/ 203078 w 350703"/>
                  <a:gd name="connsiteY3" fmla="*/ 367963 h 406889"/>
                  <a:gd name="connsiteX4" fmla="*/ 9915 w 350703"/>
                  <a:gd name="connsiteY4" fmla="*/ 364658 h 406889"/>
                  <a:gd name="connsiteX5" fmla="*/ 0 w 350703"/>
                  <a:gd name="connsiteY5" fmla="*/ 402850 h 406889"/>
                  <a:gd name="connsiteX6" fmla="*/ 232823 w 350703"/>
                  <a:gd name="connsiteY6" fmla="*/ 406890 h 406889"/>
                  <a:gd name="connsiteX7" fmla="*/ 350704 w 350703"/>
                  <a:gd name="connsiteY7" fmla="*/ 4040 h 406889"/>
                  <a:gd name="connsiteX8" fmla="*/ 105027 w 350703"/>
                  <a:gd name="connsiteY8" fmla="*/ 0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03" h="406889">
                    <a:moveTo>
                      <a:pt x="105027" y="0"/>
                    </a:moveTo>
                    <a:lnTo>
                      <a:pt x="95112" y="38192"/>
                    </a:lnTo>
                    <a:lnTo>
                      <a:pt x="298557" y="41864"/>
                    </a:lnTo>
                    <a:lnTo>
                      <a:pt x="203078" y="367963"/>
                    </a:lnTo>
                    <a:lnTo>
                      <a:pt x="9915" y="364658"/>
                    </a:lnTo>
                    <a:lnTo>
                      <a:pt x="0" y="402850"/>
                    </a:lnTo>
                    <a:lnTo>
                      <a:pt x="232823" y="406890"/>
                    </a:lnTo>
                    <a:lnTo>
                      <a:pt x="350704" y="4040"/>
                    </a:lnTo>
                    <a:lnTo>
                      <a:pt x="105027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672396" y="700855"/>
                <a:ext cx="355477" cy="406889"/>
              </a:xfrm>
              <a:custGeom>
                <a:avLst/>
                <a:gdLst>
                  <a:gd name="connsiteX0" fmla="*/ 260365 w 355477"/>
                  <a:gd name="connsiteY0" fmla="*/ 368331 h 406889"/>
                  <a:gd name="connsiteX1" fmla="*/ 52147 w 355477"/>
                  <a:gd name="connsiteY1" fmla="*/ 365393 h 406889"/>
                  <a:gd name="connsiteX2" fmla="*/ 147259 w 355477"/>
                  <a:gd name="connsiteY2" fmla="*/ 38926 h 406889"/>
                  <a:gd name="connsiteX3" fmla="*/ 345562 w 355477"/>
                  <a:gd name="connsiteY3" fmla="*/ 41864 h 406889"/>
                  <a:gd name="connsiteX4" fmla="*/ 355478 w 355477"/>
                  <a:gd name="connsiteY4" fmla="*/ 3672 h 406889"/>
                  <a:gd name="connsiteX5" fmla="*/ 117513 w 355477"/>
                  <a:gd name="connsiteY5" fmla="*/ 0 h 406889"/>
                  <a:gd name="connsiteX6" fmla="*/ 0 w 355477"/>
                  <a:gd name="connsiteY6" fmla="*/ 402850 h 406889"/>
                  <a:gd name="connsiteX7" fmla="*/ 250450 w 355477"/>
                  <a:gd name="connsiteY7" fmla="*/ 406890 h 406889"/>
                  <a:gd name="connsiteX8" fmla="*/ 260365 w 355477"/>
                  <a:gd name="connsiteY8" fmla="*/ 368331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477" h="406889">
                    <a:moveTo>
                      <a:pt x="260365" y="368331"/>
                    </a:moveTo>
                    <a:lnTo>
                      <a:pt x="52147" y="365393"/>
                    </a:lnTo>
                    <a:lnTo>
                      <a:pt x="147259" y="38926"/>
                    </a:lnTo>
                    <a:lnTo>
                      <a:pt x="345562" y="41864"/>
                    </a:lnTo>
                    <a:lnTo>
                      <a:pt x="355478" y="3672"/>
                    </a:lnTo>
                    <a:lnTo>
                      <a:pt x="117513" y="0"/>
                    </a:lnTo>
                    <a:lnTo>
                      <a:pt x="0" y="402850"/>
                    </a:lnTo>
                    <a:lnTo>
                      <a:pt x="250450" y="406890"/>
                    </a:lnTo>
                    <a:lnTo>
                      <a:pt x="260365" y="36833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761632" y="568286"/>
                <a:ext cx="672396" cy="647424"/>
              </a:xfrm>
              <a:custGeom>
                <a:avLst/>
                <a:gdLst>
                  <a:gd name="connsiteX0" fmla="*/ 52514 w 672396"/>
                  <a:gd name="connsiteY0" fmla="*/ 425251 h 647424"/>
                  <a:gd name="connsiteX1" fmla="*/ 102090 w 672396"/>
                  <a:gd name="connsiteY1" fmla="*/ 255224 h 647424"/>
                  <a:gd name="connsiteX2" fmla="*/ 234659 w 672396"/>
                  <a:gd name="connsiteY2" fmla="*/ 257060 h 647424"/>
                  <a:gd name="connsiteX3" fmla="*/ 244574 w 672396"/>
                  <a:gd name="connsiteY3" fmla="*/ 218501 h 647424"/>
                  <a:gd name="connsiteX4" fmla="*/ 71977 w 672396"/>
                  <a:gd name="connsiteY4" fmla="*/ 215931 h 647424"/>
                  <a:gd name="connsiteX5" fmla="*/ 0 w 672396"/>
                  <a:gd name="connsiteY5" fmla="*/ 462708 h 647424"/>
                  <a:gd name="connsiteX6" fmla="*/ 27542 w 672396"/>
                  <a:gd name="connsiteY6" fmla="*/ 462708 h 647424"/>
                  <a:gd name="connsiteX7" fmla="*/ 222174 w 672396"/>
                  <a:gd name="connsiteY7" fmla="*/ 466014 h 647424"/>
                  <a:gd name="connsiteX8" fmla="*/ 175535 w 672396"/>
                  <a:gd name="connsiteY8" fmla="*/ 644854 h 647424"/>
                  <a:gd name="connsiteX9" fmla="*/ 332709 w 672396"/>
                  <a:gd name="connsiteY9" fmla="*/ 647425 h 647424"/>
                  <a:gd name="connsiteX10" fmla="*/ 446918 w 672396"/>
                  <a:gd name="connsiteY10" fmla="*/ 208586 h 647424"/>
                  <a:gd name="connsiteX11" fmla="*/ 619882 w 672396"/>
                  <a:gd name="connsiteY11" fmla="*/ 211157 h 647424"/>
                  <a:gd name="connsiteX12" fmla="*/ 570307 w 672396"/>
                  <a:gd name="connsiteY12" fmla="*/ 381184 h 647424"/>
                  <a:gd name="connsiteX13" fmla="*/ 442878 w 672396"/>
                  <a:gd name="connsiteY13" fmla="*/ 379347 h 647424"/>
                  <a:gd name="connsiteX14" fmla="*/ 432963 w 672396"/>
                  <a:gd name="connsiteY14" fmla="*/ 417907 h 647424"/>
                  <a:gd name="connsiteX15" fmla="*/ 600419 w 672396"/>
                  <a:gd name="connsiteY15" fmla="*/ 420477 h 647424"/>
                  <a:gd name="connsiteX16" fmla="*/ 672396 w 672396"/>
                  <a:gd name="connsiteY16" fmla="*/ 173699 h 647424"/>
                  <a:gd name="connsiteX17" fmla="*/ 644854 w 672396"/>
                  <a:gd name="connsiteY17" fmla="*/ 173699 h 647424"/>
                  <a:gd name="connsiteX18" fmla="*/ 457200 w 672396"/>
                  <a:gd name="connsiteY18" fmla="*/ 170394 h 647424"/>
                  <a:gd name="connsiteX19" fmla="*/ 500900 w 672396"/>
                  <a:gd name="connsiteY19" fmla="*/ 2571 h 647424"/>
                  <a:gd name="connsiteX20" fmla="*/ 343726 w 672396"/>
                  <a:gd name="connsiteY20" fmla="*/ 0 h 647424"/>
                  <a:gd name="connsiteX21" fmla="*/ 232456 w 672396"/>
                  <a:gd name="connsiteY21" fmla="*/ 427454 h 647424"/>
                  <a:gd name="connsiteX22" fmla="*/ 52514 w 672396"/>
                  <a:gd name="connsiteY22" fmla="*/ 424884 h 647424"/>
                  <a:gd name="connsiteX23" fmla="*/ 374206 w 672396"/>
                  <a:gd name="connsiteY23" fmla="*/ 39661 h 647424"/>
                  <a:gd name="connsiteX24" fmla="*/ 450223 w 672396"/>
                  <a:gd name="connsiteY24" fmla="*/ 41130 h 647424"/>
                  <a:gd name="connsiteX25" fmla="*/ 416438 w 672396"/>
                  <a:gd name="connsiteY25" fmla="*/ 170394 h 647424"/>
                  <a:gd name="connsiteX26" fmla="*/ 372370 w 672396"/>
                  <a:gd name="connsiteY26" fmla="*/ 169660 h 647424"/>
                  <a:gd name="connsiteX27" fmla="*/ 357681 w 672396"/>
                  <a:gd name="connsiteY27" fmla="*/ 169660 h 647424"/>
                  <a:gd name="connsiteX28" fmla="*/ 290478 w 672396"/>
                  <a:gd name="connsiteY28" fmla="*/ 428923 h 647424"/>
                  <a:gd name="connsiteX29" fmla="*/ 273218 w 672396"/>
                  <a:gd name="connsiteY29" fmla="*/ 428923 h 647424"/>
                  <a:gd name="connsiteX30" fmla="*/ 374574 w 672396"/>
                  <a:gd name="connsiteY30" fmla="*/ 40028 h 647424"/>
                  <a:gd name="connsiteX31" fmla="*/ 300393 w 672396"/>
                  <a:gd name="connsiteY31" fmla="*/ 467482 h 647424"/>
                  <a:gd name="connsiteX32" fmla="*/ 307003 w 672396"/>
                  <a:gd name="connsiteY32" fmla="*/ 467482 h 647424"/>
                  <a:gd name="connsiteX33" fmla="*/ 320958 w 672396"/>
                  <a:gd name="connsiteY33" fmla="*/ 467482 h 647424"/>
                  <a:gd name="connsiteX34" fmla="*/ 388161 w 672396"/>
                  <a:gd name="connsiteY34" fmla="*/ 208219 h 647424"/>
                  <a:gd name="connsiteX35" fmla="*/ 406522 w 672396"/>
                  <a:gd name="connsiteY35" fmla="*/ 208219 h 647424"/>
                  <a:gd name="connsiteX36" fmla="*/ 302229 w 672396"/>
                  <a:gd name="connsiteY36" fmla="*/ 608498 h 647424"/>
                  <a:gd name="connsiteX37" fmla="*/ 226213 w 672396"/>
                  <a:gd name="connsiteY37" fmla="*/ 607397 h 647424"/>
                  <a:gd name="connsiteX38" fmla="*/ 262936 w 672396"/>
                  <a:gd name="connsiteY38" fmla="*/ 466748 h 647424"/>
                  <a:gd name="connsiteX39" fmla="*/ 300393 w 672396"/>
                  <a:gd name="connsiteY39" fmla="*/ 467482 h 64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2396" h="647424">
                    <a:moveTo>
                      <a:pt x="52514" y="425251"/>
                    </a:moveTo>
                    <a:lnTo>
                      <a:pt x="102090" y="255224"/>
                    </a:lnTo>
                    <a:lnTo>
                      <a:pt x="234659" y="257060"/>
                    </a:lnTo>
                    <a:lnTo>
                      <a:pt x="244574" y="218501"/>
                    </a:lnTo>
                    <a:lnTo>
                      <a:pt x="71977" y="215931"/>
                    </a:lnTo>
                    <a:lnTo>
                      <a:pt x="0" y="462708"/>
                    </a:lnTo>
                    <a:lnTo>
                      <a:pt x="27542" y="462708"/>
                    </a:lnTo>
                    <a:cubicBezTo>
                      <a:pt x="37457" y="463443"/>
                      <a:pt x="145055" y="464912"/>
                      <a:pt x="222174" y="466014"/>
                    </a:cubicBezTo>
                    <a:lnTo>
                      <a:pt x="175535" y="644854"/>
                    </a:lnTo>
                    <a:lnTo>
                      <a:pt x="332709" y="647425"/>
                    </a:lnTo>
                    <a:lnTo>
                      <a:pt x="446918" y="208586"/>
                    </a:lnTo>
                    <a:cubicBezTo>
                      <a:pt x="503471" y="209320"/>
                      <a:pt x="579487" y="210422"/>
                      <a:pt x="619882" y="211157"/>
                    </a:cubicBezTo>
                    <a:lnTo>
                      <a:pt x="570307" y="381184"/>
                    </a:lnTo>
                    <a:lnTo>
                      <a:pt x="442878" y="379347"/>
                    </a:lnTo>
                    <a:lnTo>
                      <a:pt x="432963" y="417907"/>
                    </a:lnTo>
                    <a:lnTo>
                      <a:pt x="600419" y="420477"/>
                    </a:lnTo>
                    <a:lnTo>
                      <a:pt x="672396" y="173699"/>
                    </a:lnTo>
                    <a:lnTo>
                      <a:pt x="644854" y="173699"/>
                    </a:lnTo>
                    <a:cubicBezTo>
                      <a:pt x="635306" y="173332"/>
                      <a:pt x="533584" y="171496"/>
                      <a:pt x="457200" y="170394"/>
                    </a:cubicBezTo>
                    <a:lnTo>
                      <a:pt x="500900" y="2571"/>
                    </a:lnTo>
                    <a:lnTo>
                      <a:pt x="343726" y="0"/>
                    </a:lnTo>
                    <a:lnTo>
                      <a:pt x="232456" y="427454"/>
                    </a:lnTo>
                    <a:cubicBezTo>
                      <a:pt x="175168" y="426720"/>
                      <a:pt x="94745" y="425251"/>
                      <a:pt x="52514" y="424884"/>
                    </a:cubicBezTo>
                    <a:close/>
                    <a:moveTo>
                      <a:pt x="374206" y="39661"/>
                    </a:moveTo>
                    <a:lnTo>
                      <a:pt x="450223" y="41130"/>
                    </a:lnTo>
                    <a:lnTo>
                      <a:pt x="416438" y="170394"/>
                    </a:lnTo>
                    <a:cubicBezTo>
                      <a:pt x="389997" y="170027"/>
                      <a:pt x="372370" y="169660"/>
                      <a:pt x="372370" y="169660"/>
                    </a:cubicBezTo>
                    <a:lnTo>
                      <a:pt x="357681" y="169660"/>
                    </a:lnTo>
                    <a:cubicBezTo>
                      <a:pt x="357681" y="169660"/>
                      <a:pt x="290478" y="428923"/>
                      <a:pt x="290478" y="428923"/>
                    </a:cubicBezTo>
                    <a:cubicBezTo>
                      <a:pt x="286439" y="428923"/>
                      <a:pt x="280196" y="428923"/>
                      <a:pt x="273218" y="428923"/>
                    </a:cubicBezTo>
                    <a:lnTo>
                      <a:pt x="374574" y="40028"/>
                    </a:lnTo>
                    <a:close/>
                    <a:moveTo>
                      <a:pt x="300393" y="467482"/>
                    </a:moveTo>
                    <a:cubicBezTo>
                      <a:pt x="300393" y="467482"/>
                      <a:pt x="302964" y="467482"/>
                      <a:pt x="307003" y="467482"/>
                    </a:cubicBezTo>
                    <a:lnTo>
                      <a:pt x="320958" y="467482"/>
                    </a:lnTo>
                    <a:cubicBezTo>
                      <a:pt x="320958" y="467482"/>
                      <a:pt x="388161" y="208219"/>
                      <a:pt x="388161" y="208219"/>
                    </a:cubicBezTo>
                    <a:cubicBezTo>
                      <a:pt x="392935" y="208219"/>
                      <a:pt x="399178" y="208219"/>
                      <a:pt x="406522" y="208219"/>
                    </a:cubicBezTo>
                    <a:lnTo>
                      <a:pt x="302229" y="608498"/>
                    </a:lnTo>
                    <a:lnTo>
                      <a:pt x="226213" y="607397"/>
                    </a:lnTo>
                    <a:lnTo>
                      <a:pt x="262936" y="466748"/>
                    </a:lnTo>
                    <a:cubicBezTo>
                      <a:pt x="285704" y="466748"/>
                      <a:pt x="300393" y="467482"/>
                      <a:pt x="300393" y="467482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87" name="任意多边形: 形状 986"/>
            <p:cNvSpPr/>
            <p:nvPr/>
          </p:nvSpPr>
          <p:spPr>
            <a:xfrm>
              <a:off x="1618377" y="690206"/>
              <a:ext cx="171128" cy="132569"/>
            </a:xfrm>
            <a:custGeom>
              <a:avLst/>
              <a:gdLst>
                <a:gd name="connsiteX0" fmla="*/ 23135 w 171128"/>
                <a:gd name="connsiteY0" fmla="*/ 22401 h 132569"/>
                <a:gd name="connsiteX1" fmla="*/ 113107 w 171128"/>
                <a:gd name="connsiteY1" fmla="*/ 22401 h 132569"/>
                <a:gd name="connsiteX2" fmla="*/ 5876 w 171128"/>
                <a:gd name="connsiteY2" fmla="*/ 110169 h 132569"/>
                <a:gd name="connsiteX3" fmla="*/ 0 w 171128"/>
                <a:gd name="connsiteY3" fmla="*/ 132570 h 132569"/>
                <a:gd name="connsiteX4" fmla="*/ 143587 w 171128"/>
                <a:gd name="connsiteY4" fmla="*/ 132570 h 132569"/>
                <a:gd name="connsiteX5" fmla="*/ 147626 w 171128"/>
                <a:gd name="connsiteY5" fmla="*/ 110169 h 132569"/>
                <a:gd name="connsiteX6" fmla="*/ 59858 w 171128"/>
                <a:gd name="connsiteY6" fmla="*/ 110169 h 132569"/>
                <a:gd name="connsiteX7" fmla="*/ 164886 w 171128"/>
                <a:gd name="connsiteY7" fmla="*/ 22401 h 132569"/>
                <a:gd name="connsiteX8" fmla="*/ 171129 w 171128"/>
                <a:gd name="connsiteY8" fmla="*/ 0 h 132569"/>
                <a:gd name="connsiteX9" fmla="*/ 29378 w 171128"/>
                <a:gd name="connsiteY9" fmla="*/ 0 h 132569"/>
                <a:gd name="connsiteX10" fmla="*/ 23135 w 171128"/>
                <a:gd name="connsiteY10" fmla="*/ 22401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28" h="132569">
                  <a:moveTo>
                    <a:pt x="23135" y="22401"/>
                  </a:moveTo>
                  <a:lnTo>
                    <a:pt x="113107" y="22401"/>
                  </a:lnTo>
                  <a:lnTo>
                    <a:pt x="5876" y="110169"/>
                  </a:lnTo>
                  <a:lnTo>
                    <a:pt x="0" y="132570"/>
                  </a:lnTo>
                  <a:lnTo>
                    <a:pt x="143587" y="132570"/>
                  </a:lnTo>
                  <a:lnTo>
                    <a:pt x="147626" y="110169"/>
                  </a:lnTo>
                  <a:lnTo>
                    <a:pt x="59858" y="110169"/>
                  </a:lnTo>
                  <a:lnTo>
                    <a:pt x="164886" y="22401"/>
                  </a:lnTo>
                  <a:lnTo>
                    <a:pt x="171129" y="0"/>
                  </a:lnTo>
                  <a:lnTo>
                    <a:pt x="29378" y="0"/>
                  </a:lnTo>
                  <a:lnTo>
                    <a:pt x="23135" y="2240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/>
            <p:cNvSpPr/>
            <p:nvPr/>
          </p:nvSpPr>
          <p:spPr>
            <a:xfrm>
              <a:off x="1797585" y="690206"/>
              <a:ext cx="168925" cy="132569"/>
            </a:xfrm>
            <a:custGeom>
              <a:avLst/>
              <a:gdLst>
                <a:gd name="connsiteX0" fmla="*/ 96948 w 168925"/>
                <a:gd name="connsiteY0" fmla="*/ 132570 h 132569"/>
                <a:gd name="connsiteX1" fmla="*/ 141750 w 168925"/>
                <a:gd name="connsiteY1" fmla="*/ 132570 h 132569"/>
                <a:gd name="connsiteX2" fmla="*/ 168925 w 168925"/>
                <a:gd name="connsiteY2" fmla="*/ 0 h 132569"/>
                <a:gd name="connsiteX3" fmla="*/ 117146 w 168925"/>
                <a:gd name="connsiteY3" fmla="*/ 0 h 132569"/>
                <a:gd name="connsiteX4" fmla="*/ 123389 w 168925"/>
                <a:gd name="connsiteY4" fmla="*/ 8813 h 132569"/>
                <a:gd name="connsiteX5" fmla="*/ 114208 w 168925"/>
                <a:gd name="connsiteY5" fmla="*/ 51412 h 132569"/>
                <a:gd name="connsiteX6" fmla="*/ 62062 w 168925"/>
                <a:gd name="connsiteY6" fmla="*/ 51412 h 132569"/>
                <a:gd name="connsiteX7" fmla="*/ 72344 w 168925"/>
                <a:gd name="connsiteY7" fmla="*/ 0 h 132569"/>
                <a:gd name="connsiteX8" fmla="*/ 18361 w 168925"/>
                <a:gd name="connsiteY8" fmla="*/ 0 h 132569"/>
                <a:gd name="connsiteX9" fmla="*/ 26808 w 168925"/>
                <a:gd name="connsiteY9" fmla="*/ 6610 h 132569"/>
                <a:gd name="connsiteX10" fmla="*/ 0 w 168925"/>
                <a:gd name="connsiteY10" fmla="*/ 132570 h 132569"/>
                <a:gd name="connsiteX11" fmla="*/ 45169 w 168925"/>
                <a:gd name="connsiteY11" fmla="*/ 132570 h 132569"/>
                <a:gd name="connsiteX12" fmla="*/ 57288 w 168925"/>
                <a:gd name="connsiteY12" fmla="*/ 73813 h 132569"/>
                <a:gd name="connsiteX13" fmla="*/ 109801 w 168925"/>
                <a:gd name="connsiteY13" fmla="*/ 73813 h 132569"/>
                <a:gd name="connsiteX14" fmla="*/ 96948 w 168925"/>
                <a:gd name="connsiteY14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925" h="132569">
                  <a:moveTo>
                    <a:pt x="96948" y="132570"/>
                  </a:moveTo>
                  <a:lnTo>
                    <a:pt x="141750" y="132570"/>
                  </a:lnTo>
                  <a:lnTo>
                    <a:pt x="168925" y="0"/>
                  </a:lnTo>
                  <a:lnTo>
                    <a:pt x="117146" y="0"/>
                  </a:lnTo>
                  <a:lnTo>
                    <a:pt x="123389" y="8813"/>
                  </a:lnTo>
                  <a:lnTo>
                    <a:pt x="114208" y="51412"/>
                  </a:lnTo>
                  <a:lnTo>
                    <a:pt x="62062" y="51412"/>
                  </a:lnTo>
                  <a:lnTo>
                    <a:pt x="72344" y="0"/>
                  </a:lnTo>
                  <a:lnTo>
                    <a:pt x="18361" y="0"/>
                  </a:lnTo>
                  <a:lnTo>
                    <a:pt x="26808" y="6610"/>
                  </a:lnTo>
                  <a:lnTo>
                    <a:pt x="0" y="132570"/>
                  </a:lnTo>
                  <a:lnTo>
                    <a:pt x="45169" y="132570"/>
                  </a:lnTo>
                  <a:lnTo>
                    <a:pt x="57288" y="73813"/>
                  </a:lnTo>
                  <a:lnTo>
                    <a:pt x="109801" y="73813"/>
                  </a:lnTo>
                  <a:lnTo>
                    <a:pt x="96948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/>
            <p:cNvSpPr/>
            <p:nvPr/>
          </p:nvSpPr>
          <p:spPr>
            <a:xfrm>
              <a:off x="1979219" y="690206"/>
              <a:ext cx="163337" cy="132569"/>
            </a:xfrm>
            <a:custGeom>
              <a:avLst/>
              <a:gdLst>
                <a:gd name="connsiteX0" fmla="*/ 156584 w 163337"/>
                <a:gd name="connsiteY0" fmla="*/ 1102 h 132569"/>
                <a:gd name="connsiteX1" fmla="*/ 150708 w 163337"/>
                <a:gd name="connsiteY1" fmla="*/ 0 h 132569"/>
                <a:gd name="connsiteX2" fmla="*/ 24748 w 163337"/>
                <a:gd name="connsiteY2" fmla="*/ 0 h 132569"/>
                <a:gd name="connsiteX3" fmla="*/ 878 w 163337"/>
                <a:gd name="connsiteY3" fmla="*/ 116779 h 132569"/>
                <a:gd name="connsiteX4" fmla="*/ 144 w 163337"/>
                <a:gd name="connsiteY4" fmla="*/ 123022 h 132569"/>
                <a:gd name="connsiteX5" fmla="*/ 2347 w 163337"/>
                <a:gd name="connsiteY5" fmla="*/ 128163 h 132569"/>
                <a:gd name="connsiteX6" fmla="*/ 6754 w 163337"/>
                <a:gd name="connsiteY6" fmla="*/ 131468 h 132569"/>
                <a:gd name="connsiteX7" fmla="*/ 12630 w 163337"/>
                <a:gd name="connsiteY7" fmla="*/ 132570 h 132569"/>
                <a:gd name="connsiteX8" fmla="*/ 138589 w 163337"/>
                <a:gd name="connsiteY8" fmla="*/ 132570 h 132569"/>
                <a:gd name="connsiteX9" fmla="*/ 162459 w 163337"/>
                <a:gd name="connsiteY9" fmla="*/ 15791 h 132569"/>
                <a:gd name="connsiteX10" fmla="*/ 163194 w 163337"/>
                <a:gd name="connsiteY10" fmla="*/ 9548 h 132569"/>
                <a:gd name="connsiteX11" fmla="*/ 160990 w 163337"/>
                <a:gd name="connsiteY11" fmla="*/ 4774 h 132569"/>
                <a:gd name="connsiteX12" fmla="*/ 156584 w 163337"/>
                <a:gd name="connsiteY12" fmla="*/ 1469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7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56584" y="1102"/>
                  </a:moveTo>
                  <a:cubicBezTo>
                    <a:pt x="156584" y="1102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3194" y="7712"/>
                    <a:pt x="162092" y="5876"/>
                    <a:pt x="160990" y="4774"/>
                  </a:cubicBezTo>
                  <a:cubicBezTo>
                    <a:pt x="159889" y="3305"/>
                    <a:pt x="158420" y="2203"/>
                    <a:pt x="156584" y="1469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7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/>
            <p:cNvSpPr/>
            <p:nvPr/>
          </p:nvSpPr>
          <p:spPr>
            <a:xfrm>
              <a:off x="2155633" y="690206"/>
              <a:ext cx="168925" cy="132569"/>
            </a:xfrm>
            <a:custGeom>
              <a:avLst/>
              <a:gdLst>
                <a:gd name="connsiteX0" fmla="*/ 141750 w 168925"/>
                <a:gd name="connsiteY0" fmla="*/ 132570 h 132569"/>
                <a:gd name="connsiteX1" fmla="*/ 168925 w 168925"/>
                <a:gd name="connsiteY1" fmla="*/ 0 h 132569"/>
                <a:gd name="connsiteX2" fmla="*/ 130366 w 168925"/>
                <a:gd name="connsiteY2" fmla="*/ 0 h 132569"/>
                <a:gd name="connsiteX3" fmla="*/ 113474 w 168925"/>
                <a:gd name="connsiteY3" fmla="*/ 82994 h 132569"/>
                <a:gd name="connsiteX4" fmla="*/ 71977 w 168925"/>
                <a:gd name="connsiteY4" fmla="*/ 0 h 132569"/>
                <a:gd name="connsiteX5" fmla="*/ 17994 w 168925"/>
                <a:gd name="connsiteY5" fmla="*/ 0 h 132569"/>
                <a:gd name="connsiteX6" fmla="*/ 26440 w 168925"/>
                <a:gd name="connsiteY6" fmla="*/ 8813 h 132569"/>
                <a:gd name="connsiteX7" fmla="*/ 0 w 168925"/>
                <a:gd name="connsiteY7" fmla="*/ 132570 h 132569"/>
                <a:gd name="connsiteX8" fmla="*/ 40395 w 168925"/>
                <a:gd name="connsiteY8" fmla="*/ 132570 h 132569"/>
                <a:gd name="connsiteX9" fmla="*/ 57288 w 168925"/>
                <a:gd name="connsiteY9" fmla="*/ 51412 h 132569"/>
                <a:gd name="connsiteX10" fmla="*/ 96581 w 168925"/>
                <a:gd name="connsiteY10" fmla="*/ 132570 h 132569"/>
                <a:gd name="connsiteX11" fmla="*/ 141750 w 168925"/>
                <a:gd name="connsiteY11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25" h="132569">
                  <a:moveTo>
                    <a:pt x="141750" y="132570"/>
                  </a:moveTo>
                  <a:lnTo>
                    <a:pt x="168925" y="0"/>
                  </a:lnTo>
                  <a:lnTo>
                    <a:pt x="130366" y="0"/>
                  </a:lnTo>
                  <a:lnTo>
                    <a:pt x="113474" y="82994"/>
                  </a:lnTo>
                  <a:lnTo>
                    <a:pt x="71977" y="0"/>
                  </a:lnTo>
                  <a:lnTo>
                    <a:pt x="17994" y="0"/>
                  </a:lnTo>
                  <a:lnTo>
                    <a:pt x="26440" y="8813"/>
                  </a:lnTo>
                  <a:lnTo>
                    <a:pt x="0" y="132570"/>
                  </a:lnTo>
                  <a:lnTo>
                    <a:pt x="40395" y="132570"/>
                  </a:lnTo>
                  <a:lnTo>
                    <a:pt x="57288" y="51412"/>
                  </a:lnTo>
                  <a:lnTo>
                    <a:pt x="96581" y="132570"/>
                  </a:lnTo>
                  <a:lnTo>
                    <a:pt x="141750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/>
            <p:cNvSpPr/>
            <p:nvPr/>
          </p:nvSpPr>
          <p:spPr>
            <a:xfrm>
              <a:off x="2336900" y="690206"/>
              <a:ext cx="166498" cy="132569"/>
            </a:xfrm>
            <a:custGeom>
              <a:avLst/>
              <a:gdLst>
                <a:gd name="connsiteX0" fmla="*/ 159522 w 166498"/>
                <a:gd name="connsiteY0" fmla="*/ 38192 h 132569"/>
                <a:gd name="connsiteX1" fmla="*/ 166499 w 166498"/>
                <a:gd name="connsiteY1" fmla="*/ 0 h 132569"/>
                <a:gd name="connsiteX2" fmla="*/ 24748 w 166498"/>
                <a:gd name="connsiteY2" fmla="*/ 0 h 132569"/>
                <a:gd name="connsiteX3" fmla="*/ 879 w 166498"/>
                <a:gd name="connsiteY3" fmla="*/ 116779 h 132569"/>
                <a:gd name="connsiteX4" fmla="*/ 144 w 166498"/>
                <a:gd name="connsiteY4" fmla="*/ 123022 h 132569"/>
                <a:gd name="connsiteX5" fmla="*/ 2347 w 166498"/>
                <a:gd name="connsiteY5" fmla="*/ 128163 h 132569"/>
                <a:gd name="connsiteX6" fmla="*/ 6754 w 166498"/>
                <a:gd name="connsiteY6" fmla="*/ 131468 h 132569"/>
                <a:gd name="connsiteX7" fmla="*/ 12630 w 166498"/>
                <a:gd name="connsiteY7" fmla="*/ 132570 h 132569"/>
                <a:gd name="connsiteX8" fmla="*/ 138590 w 166498"/>
                <a:gd name="connsiteY8" fmla="*/ 132570 h 132569"/>
                <a:gd name="connsiteX9" fmla="*/ 152544 w 166498"/>
                <a:gd name="connsiteY9" fmla="*/ 60593 h 132569"/>
                <a:gd name="connsiteX10" fmla="*/ 91951 w 166498"/>
                <a:gd name="connsiteY10" fmla="*/ 60593 h 132569"/>
                <a:gd name="connsiteX11" fmla="*/ 104070 w 166498"/>
                <a:gd name="connsiteY11" fmla="*/ 82994 h 132569"/>
                <a:gd name="connsiteX12" fmla="*/ 100030 w 166498"/>
                <a:gd name="connsiteY12" fmla="*/ 109801 h 132569"/>
                <a:gd name="connsiteX13" fmla="*/ 46048 w 166498"/>
                <a:gd name="connsiteY13" fmla="*/ 109801 h 132569"/>
                <a:gd name="connsiteX14" fmla="*/ 63307 w 166498"/>
                <a:gd name="connsiteY14" fmla="*/ 22034 h 132569"/>
                <a:gd name="connsiteX15" fmla="*/ 117290 w 166498"/>
                <a:gd name="connsiteY15" fmla="*/ 22034 h 132569"/>
                <a:gd name="connsiteX16" fmla="*/ 113985 w 166498"/>
                <a:gd name="connsiteY16" fmla="*/ 37825 h 132569"/>
                <a:gd name="connsiteX17" fmla="*/ 158787 w 166498"/>
                <a:gd name="connsiteY17" fmla="*/ 37825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98" h="132569">
                  <a:moveTo>
                    <a:pt x="159522" y="38192"/>
                  </a:moveTo>
                  <a:lnTo>
                    <a:pt x="166499" y="0"/>
                  </a:lnTo>
                  <a:lnTo>
                    <a:pt x="24748" y="0"/>
                  </a:lnTo>
                  <a:lnTo>
                    <a:pt x="879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4918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90" y="132570"/>
                  </a:lnTo>
                  <a:lnTo>
                    <a:pt x="152544" y="60593"/>
                  </a:lnTo>
                  <a:lnTo>
                    <a:pt x="91951" y="60593"/>
                  </a:lnTo>
                  <a:lnTo>
                    <a:pt x="104070" y="82994"/>
                  </a:lnTo>
                  <a:lnTo>
                    <a:pt x="100030" y="109801"/>
                  </a:lnTo>
                  <a:lnTo>
                    <a:pt x="46048" y="109801"/>
                  </a:lnTo>
                  <a:lnTo>
                    <a:pt x="63307" y="22034"/>
                  </a:lnTo>
                  <a:lnTo>
                    <a:pt x="117290" y="22034"/>
                  </a:lnTo>
                  <a:lnTo>
                    <a:pt x="113985" y="37825"/>
                  </a:lnTo>
                  <a:lnTo>
                    <a:pt x="158787" y="37825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/>
            <p:cNvSpPr/>
            <p:nvPr/>
          </p:nvSpPr>
          <p:spPr>
            <a:xfrm>
              <a:off x="2514049" y="795968"/>
              <a:ext cx="41129" cy="26440"/>
            </a:xfrm>
            <a:custGeom>
              <a:avLst/>
              <a:gdLst>
                <a:gd name="connsiteX0" fmla="*/ 0 w 41129"/>
                <a:gd name="connsiteY0" fmla="*/ 26441 h 26440"/>
                <a:gd name="connsiteX1" fmla="*/ 35621 w 41129"/>
                <a:gd name="connsiteY1" fmla="*/ 26441 h 26440"/>
                <a:gd name="connsiteX2" fmla="*/ 41130 w 41129"/>
                <a:gd name="connsiteY2" fmla="*/ 0 h 26440"/>
                <a:gd name="connsiteX3" fmla="*/ 5508 w 41129"/>
                <a:gd name="connsiteY3" fmla="*/ 0 h 26440"/>
                <a:gd name="connsiteX4" fmla="*/ 0 w 41129"/>
                <a:gd name="connsiteY4" fmla="*/ 26441 h 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9" h="26440">
                  <a:moveTo>
                    <a:pt x="0" y="26441"/>
                  </a:moveTo>
                  <a:lnTo>
                    <a:pt x="35621" y="26441"/>
                  </a:lnTo>
                  <a:lnTo>
                    <a:pt x="41130" y="0"/>
                  </a:lnTo>
                  <a:lnTo>
                    <a:pt x="5508" y="0"/>
                  </a:lnTo>
                  <a:lnTo>
                    <a:pt x="0" y="2644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/>
            <p:cNvSpPr/>
            <p:nvPr/>
          </p:nvSpPr>
          <p:spPr>
            <a:xfrm>
              <a:off x="2574497" y="690206"/>
              <a:ext cx="163337" cy="132569"/>
            </a:xfrm>
            <a:custGeom>
              <a:avLst/>
              <a:gdLst>
                <a:gd name="connsiteX0" fmla="*/ 160990 w 163337"/>
                <a:gd name="connsiteY0" fmla="*/ 4407 h 132569"/>
                <a:gd name="connsiteX1" fmla="*/ 156584 w 163337"/>
                <a:gd name="connsiteY1" fmla="*/ 1102 h 132569"/>
                <a:gd name="connsiteX2" fmla="*/ 150708 w 163337"/>
                <a:gd name="connsiteY2" fmla="*/ 0 h 132569"/>
                <a:gd name="connsiteX3" fmla="*/ 24748 w 163337"/>
                <a:gd name="connsiteY3" fmla="*/ 0 h 132569"/>
                <a:gd name="connsiteX4" fmla="*/ 878 w 163337"/>
                <a:gd name="connsiteY4" fmla="*/ 116779 h 132569"/>
                <a:gd name="connsiteX5" fmla="*/ 144 w 163337"/>
                <a:gd name="connsiteY5" fmla="*/ 123022 h 132569"/>
                <a:gd name="connsiteX6" fmla="*/ 2347 w 163337"/>
                <a:gd name="connsiteY6" fmla="*/ 128163 h 132569"/>
                <a:gd name="connsiteX7" fmla="*/ 6754 w 163337"/>
                <a:gd name="connsiteY7" fmla="*/ 131468 h 132569"/>
                <a:gd name="connsiteX8" fmla="*/ 12630 w 163337"/>
                <a:gd name="connsiteY8" fmla="*/ 132570 h 132569"/>
                <a:gd name="connsiteX9" fmla="*/ 138589 w 163337"/>
                <a:gd name="connsiteY9" fmla="*/ 132570 h 132569"/>
                <a:gd name="connsiteX10" fmla="*/ 162459 w 163337"/>
                <a:gd name="connsiteY10" fmla="*/ 15791 h 132569"/>
                <a:gd name="connsiteX11" fmla="*/ 163194 w 163337"/>
                <a:gd name="connsiteY11" fmla="*/ 9548 h 132569"/>
                <a:gd name="connsiteX12" fmla="*/ 160990 w 163337"/>
                <a:gd name="connsiteY12" fmla="*/ 4774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8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60990" y="4407"/>
                  </a:moveTo>
                  <a:cubicBezTo>
                    <a:pt x="160990" y="4407"/>
                    <a:pt x="158053" y="1836"/>
                    <a:pt x="156584" y="1102"/>
                  </a:cubicBezTo>
                  <a:cubicBezTo>
                    <a:pt x="154747" y="367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2827" y="7712"/>
                    <a:pt x="162092" y="5876"/>
                    <a:pt x="160990" y="4774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8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" name="任意多边形: 形状 993"/>
            <p:cNvSpPr/>
            <p:nvPr/>
          </p:nvSpPr>
          <p:spPr>
            <a:xfrm>
              <a:off x="2751646" y="690206"/>
              <a:ext cx="72344" cy="132569"/>
            </a:xfrm>
            <a:custGeom>
              <a:avLst/>
              <a:gdLst>
                <a:gd name="connsiteX0" fmla="*/ 17994 w 72344"/>
                <a:gd name="connsiteY0" fmla="*/ 0 h 132569"/>
                <a:gd name="connsiteX1" fmla="*/ 24237 w 72344"/>
                <a:gd name="connsiteY1" fmla="*/ 8813 h 132569"/>
                <a:gd name="connsiteX2" fmla="*/ 0 w 72344"/>
                <a:gd name="connsiteY2" fmla="*/ 132570 h 132569"/>
                <a:gd name="connsiteX3" fmla="*/ 42598 w 72344"/>
                <a:gd name="connsiteY3" fmla="*/ 132570 h 132569"/>
                <a:gd name="connsiteX4" fmla="*/ 72344 w 72344"/>
                <a:gd name="connsiteY4" fmla="*/ 0 h 132569"/>
                <a:gd name="connsiteX5" fmla="*/ 17994 w 72344"/>
                <a:gd name="connsiteY5" fmla="*/ 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44" h="132569">
                  <a:moveTo>
                    <a:pt x="17994" y="0"/>
                  </a:moveTo>
                  <a:lnTo>
                    <a:pt x="24237" y="8813"/>
                  </a:lnTo>
                  <a:lnTo>
                    <a:pt x="0" y="132570"/>
                  </a:lnTo>
                  <a:lnTo>
                    <a:pt x="42598" y="132570"/>
                  </a:lnTo>
                  <a:lnTo>
                    <a:pt x="72344" y="0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图形 1"/>
            <p:cNvGrpSpPr/>
            <p:nvPr/>
          </p:nvGrpSpPr>
          <p:grpSpPr>
            <a:xfrm>
              <a:off x="1605524" y="865374"/>
              <a:ext cx="1203042" cy="248246"/>
              <a:chOff x="1605524" y="865374"/>
              <a:chExt cx="1203042" cy="248246"/>
            </a:xfrm>
            <a:solidFill>
              <a:srgbClr val="D2472D"/>
            </a:solidFill>
          </p:grpSpPr>
          <p:sp>
            <p:nvSpPr>
              <p:cNvPr id="996" name="任意多边形: 形状 995"/>
              <p:cNvSpPr/>
              <p:nvPr/>
            </p:nvSpPr>
            <p:spPr>
              <a:xfrm>
                <a:off x="2303626" y="927068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2300321" y="964893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1605524" y="867944"/>
                <a:ext cx="282398" cy="245308"/>
              </a:xfrm>
              <a:custGeom>
                <a:avLst/>
                <a:gdLst>
                  <a:gd name="connsiteX0" fmla="*/ 143587 w 282398"/>
                  <a:gd name="connsiteY0" fmla="*/ 100621 h 245308"/>
                  <a:gd name="connsiteX1" fmla="*/ 148728 w 282398"/>
                  <a:gd name="connsiteY1" fmla="*/ 89971 h 245308"/>
                  <a:gd name="connsiteX2" fmla="*/ 274687 w 282398"/>
                  <a:gd name="connsiteY2" fmla="*/ 89971 h 245308"/>
                  <a:gd name="connsiteX3" fmla="*/ 274687 w 282398"/>
                  <a:gd name="connsiteY3" fmla="*/ 54350 h 245308"/>
                  <a:gd name="connsiteX4" fmla="*/ 165620 w 282398"/>
                  <a:gd name="connsiteY4" fmla="*/ 54350 h 245308"/>
                  <a:gd name="connsiteX5" fmla="*/ 190225 w 282398"/>
                  <a:gd name="connsiteY5" fmla="*/ 3305 h 245308"/>
                  <a:gd name="connsiteX6" fmla="*/ 192061 w 282398"/>
                  <a:gd name="connsiteY6" fmla="*/ 0 h 245308"/>
                  <a:gd name="connsiteX7" fmla="*/ 110536 w 282398"/>
                  <a:gd name="connsiteY7" fmla="*/ 5141 h 245308"/>
                  <a:gd name="connsiteX8" fmla="*/ 93643 w 282398"/>
                  <a:gd name="connsiteY8" fmla="*/ 42966 h 245308"/>
                  <a:gd name="connsiteX9" fmla="*/ 103559 w 282398"/>
                  <a:gd name="connsiteY9" fmla="*/ 42966 h 245308"/>
                  <a:gd name="connsiteX10" fmla="*/ 98050 w 282398"/>
                  <a:gd name="connsiteY10" fmla="*/ 54350 h 245308"/>
                  <a:gd name="connsiteX11" fmla="*/ 0 w 282398"/>
                  <a:gd name="connsiteY11" fmla="*/ 54350 h 245308"/>
                  <a:gd name="connsiteX12" fmla="*/ 0 w 282398"/>
                  <a:gd name="connsiteY12" fmla="*/ 89971 h 245308"/>
                  <a:gd name="connsiteX13" fmla="*/ 81158 w 282398"/>
                  <a:gd name="connsiteY13" fmla="*/ 89971 h 245308"/>
                  <a:gd name="connsiteX14" fmla="*/ 7712 w 282398"/>
                  <a:gd name="connsiteY14" fmla="*/ 241637 h 245308"/>
                  <a:gd name="connsiteX15" fmla="*/ 6243 w 282398"/>
                  <a:gd name="connsiteY15" fmla="*/ 245309 h 245308"/>
                  <a:gd name="connsiteX16" fmla="*/ 73813 w 282398"/>
                  <a:gd name="connsiteY16" fmla="*/ 245309 h 245308"/>
                  <a:gd name="connsiteX17" fmla="*/ 139180 w 282398"/>
                  <a:gd name="connsiteY17" fmla="*/ 109801 h 245308"/>
                  <a:gd name="connsiteX18" fmla="*/ 214829 w 282398"/>
                  <a:gd name="connsiteY18" fmla="*/ 245309 h 245308"/>
                  <a:gd name="connsiteX19" fmla="*/ 282399 w 282398"/>
                  <a:gd name="connsiteY19" fmla="*/ 245309 h 245308"/>
                  <a:gd name="connsiteX20" fmla="*/ 201609 w 282398"/>
                  <a:gd name="connsiteY20" fmla="*/ 100621 h 245308"/>
                  <a:gd name="connsiteX21" fmla="*/ 143587 w 282398"/>
                  <a:gd name="connsiteY21" fmla="*/ 100621 h 24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398" h="245308">
                    <a:moveTo>
                      <a:pt x="143587" y="100621"/>
                    </a:moveTo>
                    <a:lnTo>
                      <a:pt x="148728" y="89971"/>
                    </a:lnTo>
                    <a:lnTo>
                      <a:pt x="274687" y="89971"/>
                    </a:lnTo>
                    <a:lnTo>
                      <a:pt x="274687" y="54350"/>
                    </a:lnTo>
                    <a:lnTo>
                      <a:pt x="165620" y="54350"/>
                    </a:lnTo>
                    <a:lnTo>
                      <a:pt x="190225" y="3305"/>
                    </a:lnTo>
                    <a:lnTo>
                      <a:pt x="192061" y="0"/>
                    </a:lnTo>
                    <a:lnTo>
                      <a:pt x="110536" y="5141"/>
                    </a:lnTo>
                    <a:lnTo>
                      <a:pt x="93643" y="42966"/>
                    </a:lnTo>
                    <a:lnTo>
                      <a:pt x="103559" y="42966"/>
                    </a:lnTo>
                    <a:lnTo>
                      <a:pt x="98050" y="54350"/>
                    </a:lnTo>
                    <a:lnTo>
                      <a:pt x="0" y="54350"/>
                    </a:lnTo>
                    <a:lnTo>
                      <a:pt x="0" y="89971"/>
                    </a:lnTo>
                    <a:lnTo>
                      <a:pt x="81158" y="89971"/>
                    </a:lnTo>
                    <a:lnTo>
                      <a:pt x="7712" y="241637"/>
                    </a:lnTo>
                    <a:lnTo>
                      <a:pt x="6243" y="245309"/>
                    </a:lnTo>
                    <a:lnTo>
                      <a:pt x="73813" y="245309"/>
                    </a:lnTo>
                    <a:lnTo>
                      <a:pt x="139180" y="109801"/>
                    </a:lnTo>
                    <a:lnTo>
                      <a:pt x="214829" y="245309"/>
                    </a:lnTo>
                    <a:lnTo>
                      <a:pt x="282399" y="245309"/>
                    </a:lnTo>
                    <a:lnTo>
                      <a:pt x="201609" y="100621"/>
                    </a:lnTo>
                    <a:lnTo>
                      <a:pt x="143587" y="10062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2515518" y="1008960"/>
                <a:ext cx="285704" cy="104293"/>
              </a:xfrm>
              <a:custGeom>
                <a:avLst/>
                <a:gdLst>
                  <a:gd name="connsiteX0" fmla="*/ 125960 w 285704"/>
                  <a:gd name="connsiteY0" fmla="*/ 0 h 104293"/>
                  <a:gd name="connsiteX1" fmla="*/ 63898 w 285704"/>
                  <a:gd name="connsiteY1" fmla="*/ 0 h 104293"/>
                  <a:gd name="connsiteX2" fmla="*/ 59491 w 285704"/>
                  <a:gd name="connsiteY2" fmla="*/ 7345 h 104293"/>
                  <a:gd name="connsiteX3" fmla="*/ 6977 w 285704"/>
                  <a:gd name="connsiteY3" fmla="*/ 7345 h 104293"/>
                  <a:gd name="connsiteX4" fmla="*/ 4774 w 285704"/>
                  <a:gd name="connsiteY4" fmla="*/ 33418 h 104293"/>
                  <a:gd name="connsiteX5" fmla="*/ 43333 w 285704"/>
                  <a:gd name="connsiteY5" fmla="*/ 33418 h 104293"/>
                  <a:gd name="connsiteX6" fmla="*/ 0 w 285704"/>
                  <a:gd name="connsiteY6" fmla="*/ 104293 h 104293"/>
                  <a:gd name="connsiteX7" fmla="*/ 62062 w 285704"/>
                  <a:gd name="connsiteY7" fmla="*/ 104293 h 104293"/>
                  <a:gd name="connsiteX8" fmla="*/ 105395 w 285704"/>
                  <a:gd name="connsiteY8" fmla="*/ 33418 h 104293"/>
                  <a:gd name="connsiteX9" fmla="*/ 179575 w 285704"/>
                  <a:gd name="connsiteY9" fmla="*/ 33418 h 104293"/>
                  <a:gd name="connsiteX10" fmla="*/ 210422 w 285704"/>
                  <a:gd name="connsiteY10" fmla="*/ 104293 h 104293"/>
                  <a:gd name="connsiteX11" fmla="*/ 272484 w 285704"/>
                  <a:gd name="connsiteY11" fmla="*/ 104293 h 104293"/>
                  <a:gd name="connsiteX12" fmla="*/ 241637 w 285704"/>
                  <a:gd name="connsiteY12" fmla="*/ 33418 h 104293"/>
                  <a:gd name="connsiteX13" fmla="*/ 283501 w 285704"/>
                  <a:gd name="connsiteY13" fmla="*/ 33418 h 104293"/>
                  <a:gd name="connsiteX14" fmla="*/ 285704 w 285704"/>
                  <a:gd name="connsiteY14" fmla="*/ 7345 h 104293"/>
                  <a:gd name="connsiteX15" fmla="*/ 121553 w 285704"/>
                  <a:gd name="connsiteY15" fmla="*/ 7345 h 104293"/>
                  <a:gd name="connsiteX16" fmla="*/ 125960 w 285704"/>
                  <a:gd name="connsiteY16" fmla="*/ 0 h 10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04" h="104293">
                    <a:moveTo>
                      <a:pt x="125960" y="0"/>
                    </a:moveTo>
                    <a:lnTo>
                      <a:pt x="63898" y="0"/>
                    </a:lnTo>
                    <a:lnTo>
                      <a:pt x="59491" y="7345"/>
                    </a:lnTo>
                    <a:lnTo>
                      <a:pt x="6977" y="7345"/>
                    </a:lnTo>
                    <a:lnTo>
                      <a:pt x="4774" y="33418"/>
                    </a:lnTo>
                    <a:lnTo>
                      <a:pt x="43333" y="33418"/>
                    </a:lnTo>
                    <a:lnTo>
                      <a:pt x="0" y="104293"/>
                    </a:lnTo>
                    <a:lnTo>
                      <a:pt x="62062" y="104293"/>
                    </a:lnTo>
                    <a:lnTo>
                      <a:pt x="105395" y="33418"/>
                    </a:lnTo>
                    <a:lnTo>
                      <a:pt x="179575" y="33418"/>
                    </a:lnTo>
                    <a:lnTo>
                      <a:pt x="210422" y="104293"/>
                    </a:lnTo>
                    <a:lnTo>
                      <a:pt x="272484" y="104293"/>
                    </a:lnTo>
                    <a:lnTo>
                      <a:pt x="241637" y="33418"/>
                    </a:lnTo>
                    <a:lnTo>
                      <a:pt x="283501" y="33418"/>
                    </a:lnTo>
                    <a:lnTo>
                      <a:pt x="285704" y="7345"/>
                    </a:lnTo>
                    <a:lnTo>
                      <a:pt x="121553" y="7345"/>
                    </a:lnTo>
                    <a:lnTo>
                      <a:pt x="125960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2017188" y="865374"/>
                <a:ext cx="83360" cy="247879"/>
              </a:xfrm>
              <a:custGeom>
                <a:avLst/>
                <a:gdLst>
                  <a:gd name="connsiteX0" fmla="*/ 6243 w 83360"/>
                  <a:gd name="connsiteY0" fmla="*/ 44802 h 247879"/>
                  <a:gd name="connsiteX1" fmla="*/ 16892 w 83360"/>
                  <a:gd name="connsiteY1" fmla="*/ 44802 h 247879"/>
                  <a:gd name="connsiteX2" fmla="*/ 0 w 83360"/>
                  <a:gd name="connsiteY2" fmla="*/ 247880 h 247879"/>
                  <a:gd name="connsiteX3" fmla="*/ 62062 w 83360"/>
                  <a:gd name="connsiteY3" fmla="*/ 247880 h 247879"/>
                  <a:gd name="connsiteX4" fmla="*/ 83361 w 83360"/>
                  <a:gd name="connsiteY4" fmla="*/ 0 h 247879"/>
                  <a:gd name="connsiteX5" fmla="*/ 18729 w 83360"/>
                  <a:gd name="connsiteY5" fmla="*/ 6243 h 247879"/>
                  <a:gd name="connsiteX6" fmla="*/ 6243 w 83360"/>
                  <a:gd name="connsiteY6" fmla="*/ 44802 h 24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60" h="247879">
                    <a:moveTo>
                      <a:pt x="6243" y="44802"/>
                    </a:moveTo>
                    <a:lnTo>
                      <a:pt x="16892" y="44802"/>
                    </a:lnTo>
                    <a:lnTo>
                      <a:pt x="0" y="247880"/>
                    </a:lnTo>
                    <a:lnTo>
                      <a:pt x="62062" y="247880"/>
                    </a:lnTo>
                    <a:lnTo>
                      <a:pt x="83361" y="0"/>
                    </a:lnTo>
                    <a:lnTo>
                      <a:pt x="18729" y="6243"/>
                    </a:lnTo>
                    <a:lnTo>
                      <a:pt x="6243" y="44802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2221734" y="872718"/>
                <a:ext cx="72344" cy="240534"/>
              </a:xfrm>
              <a:custGeom>
                <a:avLst/>
                <a:gdLst>
                  <a:gd name="connsiteX0" fmla="*/ 19463 w 72344"/>
                  <a:gd name="connsiteY0" fmla="*/ 6243 h 240534"/>
                  <a:gd name="connsiteX1" fmla="*/ 8446 w 72344"/>
                  <a:gd name="connsiteY1" fmla="*/ 43700 h 240534"/>
                  <a:gd name="connsiteX2" fmla="*/ 17260 w 72344"/>
                  <a:gd name="connsiteY2" fmla="*/ 43700 h 240534"/>
                  <a:gd name="connsiteX3" fmla="*/ 0 w 72344"/>
                  <a:gd name="connsiteY3" fmla="*/ 240535 h 240534"/>
                  <a:gd name="connsiteX4" fmla="*/ 51412 w 72344"/>
                  <a:gd name="connsiteY4" fmla="*/ 240535 h 240534"/>
                  <a:gd name="connsiteX5" fmla="*/ 72344 w 72344"/>
                  <a:gd name="connsiteY5" fmla="*/ 0 h 240534"/>
                  <a:gd name="connsiteX6" fmla="*/ 19463 w 72344"/>
                  <a:gd name="connsiteY6" fmla="*/ 6243 h 2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240534">
                    <a:moveTo>
                      <a:pt x="19463" y="6243"/>
                    </a:moveTo>
                    <a:lnTo>
                      <a:pt x="8446" y="43700"/>
                    </a:lnTo>
                    <a:lnTo>
                      <a:pt x="17260" y="43700"/>
                    </a:lnTo>
                    <a:lnTo>
                      <a:pt x="0" y="240535"/>
                    </a:lnTo>
                    <a:lnTo>
                      <a:pt x="51412" y="240535"/>
                    </a:lnTo>
                    <a:lnTo>
                      <a:pt x="72344" y="0"/>
                    </a:lnTo>
                    <a:lnTo>
                      <a:pt x="19463" y="624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2289672" y="1003819"/>
                <a:ext cx="203444" cy="109801"/>
              </a:xfrm>
              <a:custGeom>
                <a:avLst/>
                <a:gdLst>
                  <a:gd name="connsiteX0" fmla="*/ 152033 w 203444"/>
                  <a:gd name="connsiteY0" fmla="*/ 0 h 109801"/>
                  <a:gd name="connsiteX1" fmla="*/ 9915 w 203444"/>
                  <a:gd name="connsiteY1" fmla="*/ 0 h 109801"/>
                  <a:gd name="connsiteX2" fmla="*/ 2203 w 203444"/>
                  <a:gd name="connsiteY2" fmla="*/ 84830 h 109801"/>
                  <a:gd name="connsiteX3" fmla="*/ 2203 w 203444"/>
                  <a:gd name="connsiteY3" fmla="*/ 84830 h 109801"/>
                  <a:gd name="connsiteX4" fmla="*/ 0 w 203444"/>
                  <a:gd name="connsiteY4" fmla="*/ 109802 h 109801"/>
                  <a:gd name="connsiteX5" fmla="*/ 193530 w 203444"/>
                  <a:gd name="connsiteY5" fmla="*/ 109802 h 109801"/>
                  <a:gd name="connsiteX6" fmla="*/ 203445 w 203444"/>
                  <a:gd name="connsiteY6" fmla="*/ 0 h 109801"/>
                  <a:gd name="connsiteX7" fmla="*/ 152033 w 203444"/>
                  <a:gd name="connsiteY7" fmla="*/ 0 h 109801"/>
                  <a:gd name="connsiteX8" fmla="*/ 143587 w 203444"/>
                  <a:gd name="connsiteY8" fmla="*/ 94011 h 109801"/>
                  <a:gd name="connsiteX9" fmla="*/ 130734 w 203444"/>
                  <a:gd name="connsiteY9" fmla="*/ 84830 h 109801"/>
                  <a:gd name="connsiteX10" fmla="*/ 53248 w 203444"/>
                  <a:gd name="connsiteY10" fmla="*/ 84830 h 109801"/>
                  <a:gd name="connsiteX11" fmla="*/ 58757 w 203444"/>
                  <a:gd name="connsiteY11" fmla="*/ 24972 h 109801"/>
                  <a:gd name="connsiteX12" fmla="*/ 149829 w 203444"/>
                  <a:gd name="connsiteY12" fmla="*/ 24972 h 109801"/>
                  <a:gd name="connsiteX13" fmla="*/ 143587 w 203444"/>
                  <a:gd name="connsiteY13" fmla="*/ 94011 h 10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444" h="109801">
                    <a:moveTo>
                      <a:pt x="152033" y="0"/>
                    </a:moveTo>
                    <a:lnTo>
                      <a:pt x="9915" y="0"/>
                    </a:lnTo>
                    <a:lnTo>
                      <a:pt x="2203" y="84830"/>
                    </a:lnTo>
                    <a:lnTo>
                      <a:pt x="2203" y="84830"/>
                    </a:lnTo>
                    <a:lnTo>
                      <a:pt x="0" y="109802"/>
                    </a:lnTo>
                    <a:lnTo>
                      <a:pt x="193530" y="109802"/>
                    </a:lnTo>
                    <a:lnTo>
                      <a:pt x="203445" y="0"/>
                    </a:lnTo>
                    <a:lnTo>
                      <a:pt x="152033" y="0"/>
                    </a:lnTo>
                    <a:close/>
                    <a:moveTo>
                      <a:pt x="143587" y="94011"/>
                    </a:moveTo>
                    <a:lnTo>
                      <a:pt x="130734" y="84830"/>
                    </a:lnTo>
                    <a:lnTo>
                      <a:pt x="53248" y="84830"/>
                    </a:lnTo>
                    <a:lnTo>
                      <a:pt x="58757" y="24972"/>
                    </a:lnTo>
                    <a:lnTo>
                      <a:pt x="149829" y="24972"/>
                    </a:lnTo>
                    <a:lnTo>
                      <a:pt x="143587" y="9401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2527636" y="872718"/>
                <a:ext cx="280930" cy="127428"/>
              </a:xfrm>
              <a:custGeom>
                <a:avLst/>
                <a:gdLst>
                  <a:gd name="connsiteX0" fmla="*/ 229885 w 280930"/>
                  <a:gd name="connsiteY0" fmla="*/ 16158 h 127428"/>
                  <a:gd name="connsiteX1" fmla="*/ 119716 w 280930"/>
                  <a:gd name="connsiteY1" fmla="*/ 16158 h 127428"/>
                  <a:gd name="connsiteX2" fmla="*/ 124123 w 280930"/>
                  <a:gd name="connsiteY2" fmla="*/ 0 h 127428"/>
                  <a:gd name="connsiteX3" fmla="*/ 65367 w 280930"/>
                  <a:gd name="connsiteY3" fmla="*/ 0 h 127428"/>
                  <a:gd name="connsiteX4" fmla="*/ 60593 w 280930"/>
                  <a:gd name="connsiteY4" fmla="*/ 16158 h 127428"/>
                  <a:gd name="connsiteX5" fmla="*/ 42598 w 280930"/>
                  <a:gd name="connsiteY5" fmla="*/ 16158 h 127428"/>
                  <a:gd name="connsiteX6" fmla="*/ 10282 w 280930"/>
                  <a:gd name="connsiteY6" fmla="*/ 16158 h 127428"/>
                  <a:gd name="connsiteX7" fmla="*/ 0 w 280930"/>
                  <a:gd name="connsiteY7" fmla="*/ 127428 h 127428"/>
                  <a:gd name="connsiteX8" fmla="*/ 51412 w 280930"/>
                  <a:gd name="connsiteY8" fmla="*/ 127428 h 127428"/>
                  <a:gd name="connsiteX9" fmla="*/ 59124 w 280930"/>
                  <a:gd name="connsiteY9" fmla="*/ 41497 h 127428"/>
                  <a:gd name="connsiteX10" fmla="*/ 227315 w 280930"/>
                  <a:gd name="connsiteY10" fmla="*/ 41497 h 127428"/>
                  <a:gd name="connsiteX11" fmla="*/ 219603 w 280930"/>
                  <a:gd name="connsiteY11" fmla="*/ 127428 h 127428"/>
                  <a:gd name="connsiteX12" fmla="*/ 271015 w 280930"/>
                  <a:gd name="connsiteY12" fmla="*/ 127428 h 127428"/>
                  <a:gd name="connsiteX13" fmla="*/ 280930 w 280930"/>
                  <a:gd name="connsiteY13" fmla="*/ 16158 h 127428"/>
                  <a:gd name="connsiteX14" fmla="*/ 248614 w 280930"/>
                  <a:gd name="connsiteY14" fmla="*/ 16158 h 127428"/>
                  <a:gd name="connsiteX15" fmla="*/ 229885 w 280930"/>
                  <a:gd name="connsiteY15" fmla="*/ 16158 h 12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930" h="127428">
                    <a:moveTo>
                      <a:pt x="229885" y="16158"/>
                    </a:moveTo>
                    <a:lnTo>
                      <a:pt x="119716" y="16158"/>
                    </a:lnTo>
                    <a:lnTo>
                      <a:pt x="124123" y="0"/>
                    </a:lnTo>
                    <a:lnTo>
                      <a:pt x="65367" y="0"/>
                    </a:lnTo>
                    <a:lnTo>
                      <a:pt x="60593" y="16158"/>
                    </a:lnTo>
                    <a:lnTo>
                      <a:pt x="42598" y="16158"/>
                    </a:lnTo>
                    <a:lnTo>
                      <a:pt x="10282" y="16158"/>
                    </a:lnTo>
                    <a:lnTo>
                      <a:pt x="0" y="127428"/>
                    </a:lnTo>
                    <a:lnTo>
                      <a:pt x="51412" y="127428"/>
                    </a:lnTo>
                    <a:lnTo>
                      <a:pt x="59124" y="41497"/>
                    </a:lnTo>
                    <a:lnTo>
                      <a:pt x="227315" y="41497"/>
                    </a:lnTo>
                    <a:lnTo>
                      <a:pt x="219603" y="127428"/>
                    </a:lnTo>
                    <a:lnTo>
                      <a:pt x="271015" y="127428"/>
                    </a:lnTo>
                    <a:lnTo>
                      <a:pt x="280930" y="16158"/>
                    </a:lnTo>
                    <a:lnTo>
                      <a:pt x="248614" y="16158"/>
                    </a:lnTo>
                    <a:lnTo>
                      <a:pt x="229885" y="16158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1913629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1836 w 102089"/>
                  <a:gd name="connsiteY2" fmla="*/ 146157 h 167823"/>
                  <a:gd name="connsiteX3" fmla="*/ 0 w 102089"/>
                  <a:gd name="connsiteY3" fmla="*/ 167824 h 167823"/>
                  <a:gd name="connsiteX4" fmla="*/ 59124 w 102089"/>
                  <a:gd name="connsiteY4" fmla="*/ 167824 h 167823"/>
                  <a:gd name="connsiteX5" fmla="*/ 87401 w 102089"/>
                  <a:gd name="connsiteY5" fmla="*/ 167824 h 167823"/>
                  <a:gd name="connsiteX6" fmla="*/ 89237 w 102089"/>
                  <a:gd name="connsiteY6" fmla="*/ 146157 h 167823"/>
                  <a:gd name="connsiteX7" fmla="*/ 60960 w 102089"/>
                  <a:gd name="connsiteY7" fmla="*/ 146157 h 167823"/>
                  <a:gd name="connsiteX8" fmla="*/ 71610 w 102089"/>
                  <a:gd name="connsiteY8" fmla="*/ 22034 h 167823"/>
                  <a:gd name="connsiteX9" fmla="*/ 100253 w 102089"/>
                  <a:gd name="connsiteY9" fmla="*/ 22034 h 167823"/>
                  <a:gd name="connsiteX10" fmla="*/ 102090 w 102089"/>
                  <a:gd name="connsiteY10" fmla="*/ 0 h 167823"/>
                  <a:gd name="connsiteX11" fmla="*/ 73446 w 102089"/>
                  <a:gd name="connsiteY11" fmla="*/ 0 h 167823"/>
                  <a:gd name="connsiteX12" fmla="*/ 14689 w 102089"/>
                  <a:gd name="connsiteY12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1836" y="146157"/>
                    </a:lnTo>
                    <a:lnTo>
                      <a:pt x="0" y="167824"/>
                    </a:lnTo>
                    <a:lnTo>
                      <a:pt x="59124" y="167824"/>
                    </a:lnTo>
                    <a:lnTo>
                      <a:pt x="87401" y="167824"/>
                    </a:lnTo>
                    <a:lnTo>
                      <a:pt x="89237" y="146157"/>
                    </a:lnTo>
                    <a:lnTo>
                      <a:pt x="60960" y="146157"/>
                    </a:lnTo>
                    <a:lnTo>
                      <a:pt x="71610" y="22034"/>
                    </a:lnTo>
                    <a:lnTo>
                      <a:pt x="100253" y="22034"/>
                    </a:lnTo>
                    <a:lnTo>
                      <a:pt x="102090" y="0"/>
                    </a:lnTo>
                    <a:lnTo>
                      <a:pt x="73446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2301056" y="867944"/>
                <a:ext cx="208218" cy="47005"/>
              </a:xfrm>
              <a:custGeom>
                <a:avLst/>
                <a:gdLst>
                  <a:gd name="connsiteX0" fmla="*/ 130734 w 208218"/>
                  <a:gd name="connsiteY0" fmla="*/ 0 h 47005"/>
                  <a:gd name="connsiteX1" fmla="*/ 71610 w 208218"/>
                  <a:gd name="connsiteY1" fmla="*/ 0 h 47005"/>
                  <a:gd name="connsiteX2" fmla="*/ 74180 w 208218"/>
                  <a:gd name="connsiteY2" fmla="*/ 20932 h 47005"/>
                  <a:gd name="connsiteX3" fmla="*/ 2203 w 208218"/>
                  <a:gd name="connsiteY3" fmla="*/ 20932 h 47005"/>
                  <a:gd name="connsiteX4" fmla="*/ 0 w 208218"/>
                  <a:gd name="connsiteY4" fmla="*/ 47005 h 47005"/>
                  <a:gd name="connsiteX5" fmla="*/ 205648 w 208218"/>
                  <a:gd name="connsiteY5" fmla="*/ 47005 h 47005"/>
                  <a:gd name="connsiteX6" fmla="*/ 208219 w 208218"/>
                  <a:gd name="connsiteY6" fmla="*/ 20932 h 47005"/>
                  <a:gd name="connsiteX7" fmla="*/ 132937 w 208218"/>
                  <a:gd name="connsiteY7" fmla="*/ 20932 h 47005"/>
                  <a:gd name="connsiteX8" fmla="*/ 130734 w 208218"/>
                  <a:gd name="connsiteY8" fmla="*/ 0 h 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18" h="47005">
                    <a:moveTo>
                      <a:pt x="130734" y="0"/>
                    </a:moveTo>
                    <a:lnTo>
                      <a:pt x="71610" y="0"/>
                    </a:lnTo>
                    <a:lnTo>
                      <a:pt x="74180" y="20932"/>
                    </a:lnTo>
                    <a:lnTo>
                      <a:pt x="2203" y="20932"/>
                    </a:lnTo>
                    <a:lnTo>
                      <a:pt x="0" y="47005"/>
                    </a:lnTo>
                    <a:lnTo>
                      <a:pt x="205648" y="47005"/>
                    </a:lnTo>
                    <a:lnTo>
                      <a:pt x="208219" y="20932"/>
                    </a:lnTo>
                    <a:lnTo>
                      <a:pt x="132937" y="20932"/>
                    </a:lnTo>
                    <a:lnTo>
                      <a:pt x="130734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2101283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41497 w 102089"/>
                  <a:gd name="connsiteY2" fmla="*/ 22034 h 167823"/>
                  <a:gd name="connsiteX3" fmla="*/ 30480 w 102089"/>
                  <a:gd name="connsiteY3" fmla="*/ 146157 h 167823"/>
                  <a:gd name="connsiteX4" fmla="*/ 2203 w 102089"/>
                  <a:gd name="connsiteY4" fmla="*/ 146157 h 167823"/>
                  <a:gd name="connsiteX5" fmla="*/ 0 w 102089"/>
                  <a:gd name="connsiteY5" fmla="*/ 167824 h 167823"/>
                  <a:gd name="connsiteX6" fmla="*/ 28644 w 102089"/>
                  <a:gd name="connsiteY6" fmla="*/ 167824 h 167823"/>
                  <a:gd name="connsiteX7" fmla="*/ 87400 w 102089"/>
                  <a:gd name="connsiteY7" fmla="*/ 167824 h 167823"/>
                  <a:gd name="connsiteX8" fmla="*/ 102090 w 102089"/>
                  <a:gd name="connsiteY8" fmla="*/ 0 h 167823"/>
                  <a:gd name="connsiteX9" fmla="*/ 43333 w 102089"/>
                  <a:gd name="connsiteY9" fmla="*/ 0 h 167823"/>
                  <a:gd name="connsiteX10" fmla="*/ 14689 w 102089"/>
                  <a:gd name="connsiteY10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41497" y="22034"/>
                    </a:lnTo>
                    <a:lnTo>
                      <a:pt x="30480" y="146157"/>
                    </a:lnTo>
                    <a:lnTo>
                      <a:pt x="2203" y="146157"/>
                    </a:lnTo>
                    <a:lnTo>
                      <a:pt x="0" y="167824"/>
                    </a:lnTo>
                    <a:lnTo>
                      <a:pt x="28644" y="167824"/>
                    </a:lnTo>
                    <a:lnTo>
                      <a:pt x="87400" y="167824"/>
                    </a:lnTo>
                    <a:lnTo>
                      <a:pt x="102090" y="0"/>
                    </a:lnTo>
                    <a:lnTo>
                      <a:pt x="43333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2586760" y="918255"/>
                <a:ext cx="153134" cy="81892"/>
              </a:xfrm>
              <a:custGeom>
                <a:avLst/>
                <a:gdLst>
                  <a:gd name="connsiteX0" fmla="*/ 30113 w 153134"/>
                  <a:gd name="connsiteY0" fmla="*/ 80790 h 81892"/>
                  <a:gd name="connsiteX1" fmla="*/ 43333 w 153134"/>
                  <a:gd name="connsiteY1" fmla="*/ 47373 h 81892"/>
                  <a:gd name="connsiteX2" fmla="*/ 56553 w 153134"/>
                  <a:gd name="connsiteY2" fmla="*/ 47373 h 81892"/>
                  <a:gd name="connsiteX3" fmla="*/ 53615 w 153134"/>
                  <a:gd name="connsiteY3" fmla="*/ 81892 h 81892"/>
                  <a:gd name="connsiteX4" fmla="*/ 101355 w 153134"/>
                  <a:gd name="connsiteY4" fmla="*/ 81892 h 81892"/>
                  <a:gd name="connsiteX5" fmla="*/ 104293 w 153134"/>
                  <a:gd name="connsiteY5" fmla="*/ 47373 h 81892"/>
                  <a:gd name="connsiteX6" fmla="*/ 115310 w 153134"/>
                  <a:gd name="connsiteY6" fmla="*/ 47373 h 81892"/>
                  <a:gd name="connsiteX7" fmla="*/ 123022 w 153134"/>
                  <a:gd name="connsiteY7" fmla="*/ 80790 h 81892"/>
                  <a:gd name="connsiteX8" fmla="*/ 153134 w 153134"/>
                  <a:gd name="connsiteY8" fmla="*/ 80790 h 81892"/>
                  <a:gd name="connsiteX9" fmla="*/ 145423 w 153134"/>
                  <a:gd name="connsiteY9" fmla="*/ 47373 h 81892"/>
                  <a:gd name="connsiteX10" fmla="*/ 150564 w 153134"/>
                  <a:gd name="connsiteY10" fmla="*/ 47373 h 81892"/>
                  <a:gd name="connsiteX11" fmla="*/ 152767 w 153134"/>
                  <a:gd name="connsiteY11" fmla="*/ 21299 h 81892"/>
                  <a:gd name="connsiteX12" fmla="*/ 143219 w 153134"/>
                  <a:gd name="connsiteY12" fmla="*/ 21299 h 81892"/>
                  <a:gd name="connsiteX13" fmla="*/ 150931 w 153134"/>
                  <a:gd name="connsiteY13" fmla="*/ 3305 h 81892"/>
                  <a:gd name="connsiteX14" fmla="*/ 120818 w 153134"/>
                  <a:gd name="connsiteY14" fmla="*/ 3305 h 81892"/>
                  <a:gd name="connsiteX15" fmla="*/ 113106 w 153134"/>
                  <a:gd name="connsiteY15" fmla="*/ 21299 h 81892"/>
                  <a:gd name="connsiteX16" fmla="*/ 106496 w 153134"/>
                  <a:gd name="connsiteY16" fmla="*/ 21299 h 81892"/>
                  <a:gd name="connsiteX17" fmla="*/ 108332 w 153134"/>
                  <a:gd name="connsiteY17" fmla="*/ 0 h 81892"/>
                  <a:gd name="connsiteX18" fmla="*/ 60593 w 153134"/>
                  <a:gd name="connsiteY18" fmla="*/ 0 h 81892"/>
                  <a:gd name="connsiteX19" fmla="*/ 58757 w 153134"/>
                  <a:gd name="connsiteY19" fmla="*/ 21299 h 81892"/>
                  <a:gd name="connsiteX20" fmla="*/ 50310 w 153134"/>
                  <a:gd name="connsiteY20" fmla="*/ 21299 h 81892"/>
                  <a:gd name="connsiteX21" fmla="*/ 45536 w 153134"/>
                  <a:gd name="connsiteY21" fmla="*/ 3305 h 81892"/>
                  <a:gd name="connsiteX22" fmla="*/ 15791 w 153134"/>
                  <a:gd name="connsiteY22" fmla="*/ 3305 h 81892"/>
                  <a:gd name="connsiteX23" fmla="*/ 20197 w 153134"/>
                  <a:gd name="connsiteY23" fmla="*/ 21299 h 81892"/>
                  <a:gd name="connsiteX24" fmla="*/ 10650 w 153134"/>
                  <a:gd name="connsiteY24" fmla="*/ 21299 h 81892"/>
                  <a:gd name="connsiteX25" fmla="*/ 8446 w 153134"/>
                  <a:gd name="connsiteY25" fmla="*/ 47373 h 81892"/>
                  <a:gd name="connsiteX26" fmla="*/ 13587 w 153134"/>
                  <a:gd name="connsiteY26" fmla="*/ 47373 h 81892"/>
                  <a:gd name="connsiteX27" fmla="*/ 0 w 153134"/>
                  <a:gd name="connsiteY27" fmla="*/ 80790 h 81892"/>
                  <a:gd name="connsiteX28" fmla="*/ 30113 w 153134"/>
                  <a:gd name="connsiteY28" fmla="*/ 80790 h 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134" h="81892">
                    <a:moveTo>
                      <a:pt x="30113" y="80790"/>
                    </a:moveTo>
                    <a:lnTo>
                      <a:pt x="43333" y="47373"/>
                    </a:lnTo>
                    <a:lnTo>
                      <a:pt x="56553" y="47373"/>
                    </a:lnTo>
                    <a:lnTo>
                      <a:pt x="53615" y="81892"/>
                    </a:lnTo>
                    <a:lnTo>
                      <a:pt x="101355" y="81892"/>
                    </a:lnTo>
                    <a:lnTo>
                      <a:pt x="104293" y="47373"/>
                    </a:lnTo>
                    <a:lnTo>
                      <a:pt x="115310" y="47373"/>
                    </a:lnTo>
                    <a:lnTo>
                      <a:pt x="123022" y="80790"/>
                    </a:lnTo>
                    <a:lnTo>
                      <a:pt x="153134" y="80790"/>
                    </a:lnTo>
                    <a:lnTo>
                      <a:pt x="145423" y="47373"/>
                    </a:lnTo>
                    <a:lnTo>
                      <a:pt x="150564" y="47373"/>
                    </a:lnTo>
                    <a:lnTo>
                      <a:pt x="152767" y="21299"/>
                    </a:lnTo>
                    <a:lnTo>
                      <a:pt x="143219" y="21299"/>
                    </a:lnTo>
                    <a:lnTo>
                      <a:pt x="150931" y="3305"/>
                    </a:lnTo>
                    <a:lnTo>
                      <a:pt x="120818" y="3305"/>
                    </a:lnTo>
                    <a:lnTo>
                      <a:pt x="113106" y="21299"/>
                    </a:lnTo>
                    <a:lnTo>
                      <a:pt x="106496" y="21299"/>
                    </a:lnTo>
                    <a:lnTo>
                      <a:pt x="108332" y="0"/>
                    </a:lnTo>
                    <a:lnTo>
                      <a:pt x="60593" y="0"/>
                    </a:lnTo>
                    <a:lnTo>
                      <a:pt x="58757" y="21299"/>
                    </a:lnTo>
                    <a:lnTo>
                      <a:pt x="50310" y="21299"/>
                    </a:lnTo>
                    <a:lnTo>
                      <a:pt x="45536" y="3305"/>
                    </a:lnTo>
                    <a:lnTo>
                      <a:pt x="15791" y="3305"/>
                    </a:lnTo>
                    <a:lnTo>
                      <a:pt x="20197" y="21299"/>
                    </a:lnTo>
                    <a:lnTo>
                      <a:pt x="10650" y="21299"/>
                    </a:lnTo>
                    <a:lnTo>
                      <a:pt x="8446" y="47373"/>
                    </a:lnTo>
                    <a:lnTo>
                      <a:pt x="13587" y="47373"/>
                    </a:lnTo>
                    <a:lnTo>
                      <a:pt x="0" y="80790"/>
                    </a:lnTo>
                    <a:lnTo>
                      <a:pt x="30113" y="8079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8" name="任意多边形: 形状 1007"/>
          <p:cNvSpPr/>
          <p:nvPr/>
        </p:nvSpPr>
        <p:spPr>
          <a:xfrm>
            <a:off x="18361" y="13770"/>
            <a:ext cx="12159316" cy="6839638"/>
          </a:xfrm>
          <a:custGeom>
            <a:avLst/>
            <a:gdLst>
              <a:gd name="connsiteX0" fmla="*/ 0 w 12159316"/>
              <a:gd name="connsiteY0" fmla="*/ 0 h 6839638"/>
              <a:gd name="connsiteX1" fmla="*/ 12159316 w 12159316"/>
              <a:gd name="connsiteY1" fmla="*/ 0 h 6839638"/>
              <a:gd name="connsiteX2" fmla="*/ 12159316 w 12159316"/>
              <a:gd name="connsiteY2" fmla="*/ 6839639 h 6839638"/>
              <a:gd name="connsiteX3" fmla="*/ -1 w 12159316"/>
              <a:gd name="connsiteY3" fmla="*/ 6839639 h 683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316" h="6839638">
                <a:moveTo>
                  <a:pt x="0" y="0"/>
                </a:moveTo>
                <a:lnTo>
                  <a:pt x="12159316" y="0"/>
                </a:lnTo>
                <a:lnTo>
                  <a:pt x="12159316" y="6839639"/>
                </a:lnTo>
                <a:lnTo>
                  <a:pt x="-1" y="6839639"/>
                </a:lnTo>
                <a:close/>
              </a:path>
            </a:pathLst>
          </a:custGeom>
          <a:noFill/>
          <a:ln w="36723" cap="flat">
            <a:solidFill>
              <a:srgbClr val="534D6E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009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1010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1011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5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26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7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8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5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36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38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2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43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066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0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81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83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0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91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2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93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7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98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9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0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1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2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3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4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5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6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7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8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9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0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1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2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3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4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5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6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7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18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20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121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5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36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7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8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5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146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7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8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2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153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4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5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6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7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8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9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0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1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2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3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4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5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6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7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8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9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0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1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2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73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117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9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91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2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3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0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201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2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03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7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08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9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0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1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2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3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4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5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6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7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8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9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0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1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2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3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4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5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6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7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8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3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31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5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1246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7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5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256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7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58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2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63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4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5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6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7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8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9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0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1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2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3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4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5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6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7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8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9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0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1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2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83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85" name="任意多边形: 形状 1284"/>
          <p:cNvSpPr/>
          <p:nvPr>
            <p:custDataLst>
              <p:tags r:id="rId1"/>
            </p:custDataLst>
          </p:nvPr>
        </p:nvSpPr>
        <p:spPr>
          <a:xfrm rot="18900000">
            <a:off x="1643023" y="2406420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5 w 581690"/>
              <a:gd name="connsiteY1" fmla="*/ 581691 h 581690"/>
              <a:gd name="connsiteX2" fmla="*/ 0 w 581690"/>
              <a:gd name="connsiteY2" fmla="*/ 290845 h 581690"/>
              <a:gd name="connsiteX3" fmla="*/ 290845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5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5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86" name="文本框 1285"/>
          <p:cNvSpPr txBox="1"/>
          <p:nvPr>
            <p:custDataLst>
              <p:tags r:id="rId2"/>
            </p:custDataLst>
          </p:nvPr>
        </p:nvSpPr>
        <p:spPr>
          <a:xfrm>
            <a:off x="1766213" y="2457503"/>
            <a:ext cx="3633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0" baseline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1</a:t>
            </a:r>
            <a:endParaRPr lang="zh-CN" altLang="en-US" sz="2400" b="1" spc="0" baseline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287" name="图形 1"/>
          <p:cNvGrpSpPr/>
          <p:nvPr/>
        </p:nvGrpSpPr>
        <p:grpSpPr>
          <a:xfrm>
            <a:off x="4961430" y="795469"/>
            <a:ext cx="2167088" cy="1336661"/>
            <a:chOff x="5204000" y="787214"/>
            <a:chExt cx="2167088" cy="1336661"/>
          </a:xfrm>
          <a:solidFill>
            <a:srgbClr val="231815"/>
          </a:solidFill>
        </p:grpSpPr>
        <p:sp>
          <p:nvSpPr>
            <p:cNvPr id="1288" name="文本框 1287"/>
            <p:cNvSpPr txBox="1"/>
            <p:nvPr/>
          </p:nvSpPr>
          <p:spPr>
            <a:xfrm>
              <a:off x="5262056" y="787214"/>
              <a:ext cx="2109032" cy="1303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5420" b="1" spc="709" baseline="0" dirty="0">
                  <a:solidFill>
                    <a:srgbClr val="231815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  <a:rtl val="0"/>
                </a:rPr>
                <a:t>目录</a:t>
              </a:r>
              <a:endParaRPr lang="zh-CN" altLang="en-US" sz="5420" b="1" spc="709" baseline="0" dirty="0">
                <a:solidFill>
                  <a:srgbClr val="23181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  <a:rtl val="0"/>
              </a:endParaRPr>
            </a:p>
          </p:txBody>
        </p:sp>
        <p:sp>
          <p:nvSpPr>
            <p:cNvPr id="1289" name="文本框 1288"/>
            <p:cNvSpPr txBox="1"/>
            <p:nvPr/>
          </p:nvSpPr>
          <p:spPr>
            <a:xfrm>
              <a:off x="5204000" y="1797952"/>
              <a:ext cx="1762727" cy="325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520" spc="352" baseline="0" dirty="0">
                  <a:solidFill>
                    <a:srgbClr val="231815"/>
                  </a:solidFill>
                  <a:latin typeface="Arial" panose="020B0604020202020204"/>
                  <a:cs typeface="Arial" panose="020B0604020202020204"/>
                  <a:sym typeface="Arial" panose="020B0604020202020204"/>
                  <a:rtl val="0"/>
                </a:rPr>
                <a:t>CATALOGU</a:t>
              </a:r>
              <a:r>
                <a:rPr lang="en-US" altLang="zh-CN" sz="1520" spc="352" baseline="0" dirty="0">
                  <a:solidFill>
                    <a:srgbClr val="231815"/>
                  </a:solidFill>
                  <a:latin typeface="Arial" panose="020B0604020202020204"/>
                  <a:cs typeface="Arial" panose="020B0604020202020204"/>
                  <a:sym typeface="Arial" panose="020B0604020202020204"/>
                  <a:rtl val="0"/>
                </a:rPr>
                <a:t>E</a:t>
              </a:r>
              <a:endParaRPr lang="zh-CN" altLang="en-US" sz="1520" spc="352" baseline="0" dirty="0">
                <a:solidFill>
                  <a:srgbClr val="231815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  <p:sp>
        <p:nvSpPr>
          <p:cNvPr id="1291" name="文本框 1290"/>
          <p:cNvSpPr txBox="1"/>
          <p:nvPr>
            <p:custDataLst>
              <p:tags r:id="rId3"/>
            </p:custDataLst>
          </p:nvPr>
        </p:nvSpPr>
        <p:spPr>
          <a:xfrm>
            <a:off x="2248985" y="2398936"/>
            <a:ext cx="27259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全国信奥升学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政策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92" name="任意多边形: 形状 1291"/>
          <p:cNvSpPr/>
          <p:nvPr>
            <p:custDataLst>
              <p:tags r:id="rId4"/>
            </p:custDataLst>
          </p:nvPr>
        </p:nvSpPr>
        <p:spPr>
          <a:xfrm rot="18900000">
            <a:off x="1642213" y="5137900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6 w 581690"/>
              <a:gd name="connsiteY1" fmla="*/ 581691 h 581690"/>
              <a:gd name="connsiteX2" fmla="*/ 0 w 581690"/>
              <a:gd name="connsiteY2" fmla="*/ 290845 h 581690"/>
              <a:gd name="connsiteX3" fmla="*/ 290846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6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6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3" name="文本框 1292"/>
          <p:cNvSpPr txBox="1"/>
          <p:nvPr>
            <p:custDataLst>
              <p:tags r:id="rId5"/>
            </p:custDataLst>
          </p:nvPr>
        </p:nvSpPr>
        <p:spPr>
          <a:xfrm>
            <a:off x="1722207" y="5242408"/>
            <a:ext cx="3633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0" baseline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4</a:t>
            </a:r>
            <a:endParaRPr lang="zh-CN" altLang="en-US" sz="2400" b="1" spc="0" baseline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94" name="文本框 1293"/>
          <p:cNvSpPr txBox="1"/>
          <p:nvPr>
            <p:custDataLst>
              <p:tags r:id="rId6"/>
            </p:custDataLst>
          </p:nvPr>
        </p:nvSpPr>
        <p:spPr>
          <a:xfrm>
            <a:off x="2289810" y="5242560"/>
            <a:ext cx="3219450" cy="54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编程学习的收获</a:t>
            </a:r>
            <a:endParaRPr lang="zh-CN" altLang="en-US" sz="2400" b="1" spc="0" baseline="0" dirty="0">
              <a:solidFill>
                <a:srgbClr val="040000"/>
              </a:solidFill>
              <a:latin typeface="Arial" panose="020B0604020202020204"/>
              <a:ea typeface="微软雅黑" panose="020B0503020204020204" charset="-122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95" name="任意多边形: 形状 1294"/>
          <p:cNvSpPr/>
          <p:nvPr>
            <p:custDataLst>
              <p:tags r:id="rId7"/>
            </p:custDataLst>
          </p:nvPr>
        </p:nvSpPr>
        <p:spPr>
          <a:xfrm>
            <a:off x="1642835" y="3360047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5 w 581690"/>
              <a:gd name="connsiteY1" fmla="*/ 581691 h 581690"/>
              <a:gd name="connsiteX2" fmla="*/ 0 w 581690"/>
              <a:gd name="connsiteY2" fmla="*/ 290845 h 581690"/>
              <a:gd name="connsiteX3" fmla="*/ 290845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5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5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6" name="文本框 1295"/>
          <p:cNvSpPr txBox="1"/>
          <p:nvPr>
            <p:custDataLst>
              <p:tags r:id="rId8"/>
            </p:custDataLst>
          </p:nvPr>
        </p:nvSpPr>
        <p:spPr>
          <a:xfrm>
            <a:off x="1766213" y="3435473"/>
            <a:ext cx="3633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0" baseline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2</a:t>
            </a:r>
            <a:endParaRPr lang="zh-CN" altLang="en-US" sz="2400" b="1" spc="0" baseline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97" name="文本框 1296"/>
          <p:cNvSpPr txBox="1"/>
          <p:nvPr>
            <p:custDataLst>
              <p:tags r:id="rId9"/>
            </p:custDataLst>
          </p:nvPr>
        </p:nvSpPr>
        <p:spPr>
          <a:xfrm>
            <a:off x="2248985" y="3392266"/>
            <a:ext cx="27259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河南省内信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奥升学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98" name="任意多边形: 形状 1297"/>
          <p:cNvSpPr/>
          <p:nvPr>
            <p:custDataLst>
              <p:tags r:id="rId10"/>
            </p:custDataLst>
          </p:nvPr>
        </p:nvSpPr>
        <p:spPr>
          <a:xfrm>
            <a:off x="6313806" y="2324362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6 w 581690"/>
              <a:gd name="connsiteY1" fmla="*/ 581691 h 581690"/>
              <a:gd name="connsiteX2" fmla="*/ 0 w 581690"/>
              <a:gd name="connsiteY2" fmla="*/ 290845 h 581690"/>
              <a:gd name="connsiteX3" fmla="*/ 290846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6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6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9" name="文本框 1298"/>
          <p:cNvSpPr txBox="1"/>
          <p:nvPr>
            <p:custDataLst>
              <p:tags r:id="rId11"/>
            </p:custDataLst>
          </p:nvPr>
        </p:nvSpPr>
        <p:spPr>
          <a:xfrm>
            <a:off x="7675332" y="3392293"/>
            <a:ext cx="3633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spc="0" baseline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6</a:t>
            </a:r>
            <a:endParaRPr lang="en-US" altLang="zh-CN" sz="2400" b="1" spc="0" baseline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300" name="文本框 1299"/>
          <p:cNvSpPr txBox="1"/>
          <p:nvPr>
            <p:custDataLst>
              <p:tags r:id="rId12"/>
            </p:custDataLst>
          </p:nvPr>
        </p:nvSpPr>
        <p:spPr>
          <a:xfrm>
            <a:off x="7195820" y="2399030"/>
            <a:ext cx="281051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锻炼孩子能力</a:t>
            </a:r>
            <a:endParaRPr lang="zh-CN" altLang="en-US" sz="2400" b="1" spc="0" baseline="0" dirty="0">
              <a:solidFill>
                <a:srgbClr val="040000"/>
              </a:solidFill>
              <a:latin typeface="Arial" panose="020B0604020202020204"/>
              <a:ea typeface="微软雅黑" panose="020B0503020204020204" charset="-122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301" name="任意多边形: 形状 1300"/>
          <p:cNvSpPr/>
          <p:nvPr>
            <p:custDataLst>
              <p:tags r:id="rId13"/>
            </p:custDataLst>
          </p:nvPr>
        </p:nvSpPr>
        <p:spPr>
          <a:xfrm rot="16996800">
            <a:off x="1642937" y="4361923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5 w 581690"/>
              <a:gd name="connsiteY1" fmla="*/ 581690 h 581690"/>
              <a:gd name="connsiteX2" fmla="*/ 0 w 581690"/>
              <a:gd name="connsiteY2" fmla="*/ 290845 h 581690"/>
              <a:gd name="connsiteX3" fmla="*/ 290845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0"/>
                  <a:pt x="290845" y="581690"/>
                </a:cubicBezTo>
                <a:cubicBezTo>
                  <a:pt x="130216" y="581690"/>
                  <a:pt x="0" y="451475"/>
                  <a:pt x="0" y="290845"/>
                </a:cubicBezTo>
                <a:cubicBezTo>
                  <a:pt x="0" y="130216"/>
                  <a:pt x="130216" y="0"/>
                  <a:pt x="290845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02" name="文本框 1301"/>
          <p:cNvSpPr txBox="1"/>
          <p:nvPr>
            <p:custDataLst>
              <p:tags r:id="rId14"/>
            </p:custDataLst>
          </p:nvPr>
        </p:nvSpPr>
        <p:spPr>
          <a:xfrm>
            <a:off x="1766213" y="4413443"/>
            <a:ext cx="3633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0" baseline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3</a:t>
            </a:r>
            <a:endParaRPr lang="zh-CN" altLang="en-US" sz="2400" b="1" spc="0" baseline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303" name="文本框 1302"/>
          <p:cNvSpPr txBox="1"/>
          <p:nvPr>
            <p:custDataLst>
              <p:tags r:id="rId15"/>
            </p:custDataLst>
          </p:nvPr>
        </p:nvSpPr>
        <p:spPr>
          <a:xfrm>
            <a:off x="2248985" y="4385596"/>
            <a:ext cx="34514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小升初信奥早培选拔</a:t>
            </a:r>
            <a:endParaRPr lang="zh-CN" altLang="en-US" sz="2400" b="1" spc="0" baseline="0" dirty="0">
              <a:solidFill>
                <a:srgbClr val="040000"/>
              </a:solidFill>
              <a:latin typeface="Arial" panose="020B0604020202020204"/>
              <a:ea typeface="微软雅黑" panose="020B0503020204020204" charset="-122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6436447" y="2399153"/>
            <a:ext cx="3633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0" baseline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5</a:t>
            </a:r>
            <a:endParaRPr lang="zh-CN" altLang="en-US" sz="2400" b="1" spc="0" baseline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4" name="任意多边形: 形状 1297"/>
          <p:cNvSpPr/>
          <p:nvPr>
            <p:custDataLst>
              <p:tags r:id="rId17"/>
            </p:custDataLst>
          </p:nvPr>
        </p:nvSpPr>
        <p:spPr>
          <a:xfrm>
            <a:off x="6313806" y="3259082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6 w 581690"/>
              <a:gd name="connsiteY1" fmla="*/ 581691 h 581690"/>
              <a:gd name="connsiteX2" fmla="*/ 0 w 581690"/>
              <a:gd name="connsiteY2" fmla="*/ 290845 h 581690"/>
              <a:gd name="connsiteX3" fmla="*/ 290846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6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6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</a:rPr>
              <a:t>6</a:t>
            </a:r>
            <a:endParaRPr lang="en-US" altLang="zh-CN" sz="2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任意多边形: 形状 1297"/>
          <p:cNvSpPr/>
          <p:nvPr>
            <p:custDataLst>
              <p:tags r:id="rId18"/>
            </p:custDataLst>
          </p:nvPr>
        </p:nvSpPr>
        <p:spPr>
          <a:xfrm>
            <a:off x="6337936" y="4301752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6 w 581690"/>
              <a:gd name="connsiteY1" fmla="*/ 581691 h 581690"/>
              <a:gd name="connsiteX2" fmla="*/ 0 w 581690"/>
              <a:gd name="connsiteY2" fmla="*/ 290845 h 581690"/>
              <a:gd name="connsiteX3" fmla="*/ 290846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6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6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</a:rPr>
              <a:t>7</a:t>
            </a:r>
            <a:endParaRPr lang="en-US" altLang="zh-CN" sz="2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任意多边形: 形状 1297"/>
          <p:cNvSpPr/>
          <p:nvPr>
            <p:custDataLst>
              <p:tags r:id="rId19"/>
            </p:custDataLst>
          </p:nvPr>
        </p:nvSpPr>
        <p:spPr>
          <a:xfrm>
            <a:off x="6337936" y="5199007"/>
            <a:ext cx="593412" cy="593412"/>
          </a:xfrm>
          <a:custGeom>
            <a:avLst/>
            <a:gdLst>
              <a:gd name="connsiteX0" fmla="*/ 581691 w 581690"/>
              <a:gd name="connsiteY0" fmla="*/ 290845 h 581690"/>
              <a:gd name="connsiteX1" fmla="*/ 290846 w 581690"/>
              <a:gd name="connsiteY1" fmla="*/ 581691 h 581690"/>
              <a:gd name="connsiteX2" fmla="*/ 0 w 581690"/>
              <a:gd name="connsiteY2" fmla="*/ 290845 h 581690"/>
              <a:gd name="connsiteX3" fmla="*/ 290846 w 581690"/>
              <a:gd name="connsiteY3" fmla="*/ 0 h 581690"/>
              <a:gd name="connsiteX4" fmla="*/ 581691 w 581690"/>
              <a:gd name="connsiteY4" fmla="*/ 290845 h 58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90" h="581690">
                <a:moveTo>
                  <a:pt x="581691" y="290845"/>
                </a:moveTo>
                <a:cubicBezTo>
                  <a:pt x="581691" y="451475"/>
                  <a:pt x="451475" y="581691"/>
                  <a:pt x="290846" y="581691"/>
                </a:cubicBezTo>
                <a:cubicBezTo>
                  <a:pt x="130216" y="581691"/>
                  <a:pt x="0" y="451475"/>
                  <a:pt x="0" y="290845"/>
                </a:cubicBezTo>
                <a:cubicBezTo>
                  <a:pt x="0" y="130216"/>
                  <a:pt x="130216" y="0"/>
                  <a:pt x="290846" y="0"/>
                </a:cubicBezTo>
                <a:cubicBezTo>
                  <a:pt x="451475" y="0"/>
                  <a:pt x="581691" y="130216"/>
                  <a:pt x="581691" y="290845"/>
                </a:cubicBez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+mj-ea"/>
                <a:ea typeface="+mj-ea"/>
              </a:rPr>
              <a:t>8</a:t>
            </a:r>
            <a:endParaRPr lang="en-US" altLang="zh-CN" sz="2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57085" y="3258820"/>
            <a:ext cx="3047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培养良好习惯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5820" y="4385310"/>
            <a:ext cx="4493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初升高和</a:t>
            </a:r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高考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95820" y="5380990"/>
            <a:ext cx="4005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学习规划篇</a:t>
            </a:r>
            <a:endParaRPr lang="zh-CN" altLang="en-US" sz="2400" b="1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图形 1"/>
          <p:cNvGrpSpPr/>
          <p:nvPr/>
        </p:nvGrpSpPr>
        <p:grpSpPr>
          <a:xfrm>
            <a:off x="672396" y="568286"/>
            <a:ext cx="2151594" cy="647424"/>
            <a:chOff x="672396" y="568286"/>
            <a:chExt cx="2151594" cy="647424"/>
          </a:xfrm>
          <a:solidFill>
            <a:srgbClr val="D2472D"/>
          </a:solidFill>
        </p:grpSpPr>
        <p:grpSp>
          <p:nvGrpSpPr>
            <p:cNvPr id="983" name="图形 1"/>
            <p:cNvGrpSpPr/>
            <p:nvPr/>
          </p:nvGrpSpPr>
          <p:grpSpPr>
            <a:xfrm>
              <a:off x="672396" y="568286"/>
              <a:ext cx="851971" cy="647424"/>
              <a:chOff x="672396" y="568286"/>
              <a:chExt cx="851971" cy="647424"/>
            </a:xfrm>
            <a:solidFill>
              <a:srgbClr val="D2472D"/>
            </a:solidFill>
          </p:grpSpPr>
          <p:sp>
            <p:nvSpPr>
              <p:cNvPr id="984" name="任意多边形: 形状 983"/>
              <p:cNvSpPr/>
              <p:nvPr/>
            </p:nvSpPr>
            <p:spPr>
              <a:xfrm>
                <a:off x="1173663" y="665601"/>
                <a:ext cx="350703" cy="406889"/>
              </a:xfrm>
              <a:custGeom>
                <a:avLst/>
                <a:gdLst>
                  <a:gd name="connsiteX0" fmla="*/ 105027 w 350703"/>
                  <a:gd name="connsiteY0" fmla="*/ 0 h 406889"/>
                  <a:gd name="connsiteX1" fmla="*/ 95112 w 350703"/>
                  <a:gd name="connsiteY1" fmla="*/ 38192 h 406889"/>
                  <a:gd name="connsiteX2" fmla="*/ 298557 w 350703"/>
                  <a:gd name="connsiteY2" fmla="*/ 41864 h 406889"/>
                  <a:gd name="connsiteX3" fmla="*/ 203078 w 350703"/>
                  <a:gd name="connsiteY3" fmla="*/ 367963 h 406889"/>
                  <a:gd name="connsiteX4" fmla="*/ 9915 w 350703"/>
                  <a:gd name="connsiteY4" fmla="*/ 364658 h 406889"/>
                  <a:gd name="connsiteX5" fmla="*/ 0 w 350703"/>
                  <a:gd name="connsiteY5" fmla="*/ 402850 h 406889"/>
                  <a:gd name="connsiteX6" fmla="*/ 232823 w 350703"/>
                  <a:gd name="connsiteY6" fmla="*/ 406890 h 406889"/>
                  <a:gd name="connsiteX7" fmla="*/ 350704 w 350703"/>
                  <a:gd name="connsiteY7" fmla="*/ 4040 h 406889"/>
                  <a:gd name="connsiteX8" fmla="*/ 105027 w 350703"/>
                  <a:gd name="connsiteY8" fmla="*/ 0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03" h="406889">
                    <a:moveTo>
                      <a:pt x="105027" y="0"/>
                    </a:moveTo>
                    <a:lnTo>
                      <a:pt x="95112" y="38192"/>
                    </a:lnTo>
                    <a:lnTo>
                      <a:pt x="298557" y="41864"/>
                    </a:lnTo>
                    <a:lnTo>
                      <a:pt x="203078" y="367963"/>
                    </a:lnTo>
                    <a:lnTo>
                      <a:pt x="9915" y="364658"/>
                    </a:lnTo>
                    <a:lnTo>
                      <a:pt x="0" y="402850"/>
                    </a:lnTo>
                    <a:lnTo>
                      <a:pt x="232823" y="406890"/>
                    </a:lnTo>
                    <a:lnTo>
                      <a:pt x="350704" y="4040"/>
                    </a:lnTo>
                    <a:lnTo>
                      <a:pt x="105027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672396" y="700855"/>
                <a:ext cx="355477" cy="406889"/>
              </a:xfrm>
              <a:custGeom>
                <a:avLst/>
                <a:gdLst>
                  <a:gd name="connsiteX0" fmla="*/ 260365 w 355477"/>
                  <a:gd name="connsiteY0" fmla="*/ 368331 h 406889"/>
                  <a:gd name="connsiteX1" fmla="*/ 52147 w 355477"/>
                  <a:gd name="connsiteY1" fmla="*/ 365393 h 406889"/>
                  <a:gd name="connsiteX2" fmla="*/ 147259 w 355477"/>
                  <a:gd name="connsiteY2" fmla="*/ 38926 h 406889"/>
                  <a:gd name="connsiteX3" fmla="*/ 345562 w 355477"/>
                  <a:gd name="connsiteY3" fmla="*/ 41864 h 406889"/>
                  <a:gd name="connsiteX4" fmla="*/ 355478 w 355477"/>
                  <a:gd name="connsiteY4" fmla="*/ 3672 h 406889"/>
                  <a:gd name="connsiteX5" fmla="*/ 117513 w 355477"/>
                  <a:gd name="connsiteY5" fmla="*/ 0 h 406889"/>
                  <a:gd name="connsiteX6" fmla="*/ 0 w 355477"/>
                  <a:gd name="connsiteY6" fmla="*/ 402850 h 406889"/>
                  <a:gd name="connsiteX7" fmla="*/ 250450 w 355477"/>
                  <a:gd name="connsiteY7" fmla="*/ 406890 h 406889"/>
                  <a:gd name="connsiteX8" fmla="*/ 260365 w 355477"/>
                  <a:gd name="connsiteY8" fmla="*/ 368331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477" h="406889">
                    <a:moveTo>
                      <a:pt x="260365" y="368331"/>
                    </a:moveTo>
                    <a:lnTo>
                      <a:pt x="52147" y="365393"/>
                    </a:lnTo>
                    <a:lnTo>
                      <a:pt x="147259" y="38926"/>
                    </a:lnTo>
                    <a:lnTo>
                      <a:pt x="345562" y="41864"/>
                    </a:lnTo>
                    <a:lnTo>
                      <a:pt x="355478" y="3672"/>
                    </a:lnTo>
                    <a:lnTo>
                      <a:pt x="117513" y="0"/>
                    </a:lnTo>
                    <a:lnTo>
                      <a:pt x="0" y="402850"/>
                    </a:lnTo>
                    <a:lnTo>
                      <a:pt x="250450" y="406890"/>
                    </a:lnTo>
                    <a:lnTo>
                      <a:pt x="260365" y="36833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761632" y="568286"/>
                <a:ext cx="672396" cy="647424"/>
              </a:xfrm>
              <a:custGeom>
                <a:avLst/>
                <a:gdLst>
                  <a:gd name="connsiteX0" fmla="*/ 52514 w 672396"/>
                  <a:gd name="connsiteY0" fmla="*/ 425251 h 647424"/>
                  <a:gd name="connsiteX1" fmla="*/ 102090 w 672396"/>
                  <a:gd name="connsiteY1" fmla="*/ 255224 h 647424"/>
                  <a:gd name="connsiteX2" fmla="*/ 234659 w 672396"/>
                  <a:gd name="connsiteY2" fmla="*/ 257060 h 647424"/>
                  <a:gd name="connsiteX3" fmla="*/ 244574 w 672396"/>
                  <a:gd name="connsiteY3" fmla="*/ 218501 h 647424"/>
                  <a:gd name="connsiteX4" fmla="*/ 71977 w 672396"/>
                  <a:gd name="connsiteY4" fmla="*/ 215931 h 647424"/>
                  <a:gd name="connsiteX5" fmla="*/ 0 w 672396"/>
                  <a:gd name="connsiteY5" fmla="*/ 462708 h 647424"/>
                  <a:gd name="connsiteX6" fmla="*/ 27542 w 672396"/>
                  <a:gd name="connsiteY6" fmla="*/ 462708 h 647424"/>
                  <a:gd name="connsiteX7" fmla="*/ 222174 w 672396"/>
                  <a:gd name="connsiteY7" fmla="*/ 466014 h 647424"/>
                  <a:gd name="connsiteX8" fmla="*/ 175535 w 672396"/>
                  <a:gd name="connsiteY8" fmla="*/ 644854 h 647424"/>
                  <a:gd name="connsiteX9" fmla="*/ 332709 w 672396"/>
                  <a:gd name="connsiteY9" fmla="*/ 647425 h 647424"/>
                  <a:gd name="connsiteX10" fmla="*/ 446918 w 672396"/>
                  <a:gd name="connsiteY10" fmla="*/ 208586 h 647424"/>
                  <a:gd name="connsiteX11" fmla="*/ 619882 w 672396"/>
                  <a:gd name="connsiteY11" fmla="*/ 211157 h 647424"/>
                  <a:gd name="connsiteX12" fmla="*/ 570307 w 672396"/>
                  <a:gd name="connsiteY12" fmla="*/ 381184 h 647424"/>
                  <a:gd name="connsiteX13" fmla="*/ 442878 w 672396"/>
                  <a:gd name="connsiteY13" fmla="*/ 379347 h 647424"/>
                  <a:gd name="connsiteX14" fmla="*/ 432963 w 672396"/>
                  <a:gd name="connsiteY14" fmla="*/ 417907 h 647424"/>
                  <a:gd name="connsiteX15" fmla="*/ 600419 w 672396"/>
                  <a:gd name="connsiteY15" fmla="*/ 420477 h 647424"/>
                  <a:gd name="connsiteX16" fmla="*/ 672396 w 672396"/>
                  <a:gd name="connsiteY16" fmla="*/ 173699 h 647424"/>
                  <a:gd name="connsiteX17" fmla="*/ 644854 w 672396"/>
                  <a:gd name="connsiteY17" fmla="*/ 173699 h 647424"/>
                  <a:gd name="connsiteX18" fmla="*/ 457200 w 672396"/>
                  <a:gd name="connsiteY18" fmla="*/ 170394 h 647424"/>
                  <a:gd name="connsiteX19" fmla="*/ 500900 w 672396"/>
                  <a:gd name="connsiteY19" fmla="*/ 2571 h 647424"/>
                  <a:gd name="connsiteX20" fmla="*/ 343726 w 672396"/>
                  <a:gd name="connsiteY20" fmla="*/ 0 h 647424"/>
                  <a:gd name="connsiteX21" fmla="*/ 232456 w 672396"/>
                  <a:gd name="connsiteY21" fmla="*/ 427454 h 647424"/>
                  <a:gd name="connsiteX22" fmla="*/ 52514 w 672396"/>
                  <a:gd name="connsiteY22" fmla="*/ 424884 h 647424"/>
                  <a:gd name="connsiteX23" fmla="*/ 374206 w 672396"/>
                  <a:gd name="connsiteY23" fmla="*/ 39661 h 647424"/>
                  <a:gd name="connsiteX24" fmla="*/ 450223 w 672396"/>
                  <a:gd name="connsiteY24" fmla="*/ 41130 h 647424"/>
                  <a:gd name="connsiteX25" fmla="*/ 416438 w 672396"/>
                  <a:gd name="connsiteY25" fmla="*/ 170394 h 647424"/>
                  <a:gd name="connsiteX26" fmla="*/ 372370 w 672396"/>
                  <a:gd name="connsiteY26" fmla="*/ 169660 h 647424"/>
                  <a:gd name="connsiteX27" fmla="*/ 357681 w 672396"/>
                  <a:gd name="connsiteY27" fmla="*/ 169660 h 647424"/>
                  <a:gd name="connsiteX28" fmla="*/ 290478 w 672396"/>
                  <a:gd name="connsiteY28" fmla="*/ 428923 h 647424"/>
                  <a:gd name="connsiteX29" fmla="*/ 273218 w 672396"/>
                  <a:gd name="connsiteY29" fmla="*/ 428923 h 647424"/>
                  <a:gd name="connsiteX30" fmla="*/ 374574 w 672396"/>
                  <a:gd name="connsiteY30" fmla="*/ 40028 h 647424"/>
                  <a:gd name="connsiteX31" fmla="*/ 300393 w 672396"/>
                  <a:gd name="connsiteY31" fmla="*/ 467482 h 647424"/>
                  <a:gd name="connsiteX32" fmla="*/ 307003 w 672396"/>
                  <a:gd name="connsiteY32" fmla="*/ 467482 h 647424"/>
                  <a:gd name="connsiteX33" fmla="*/ 320958 w 672396"/>
                  <a:gd name="connsiteY33" fmla="*/ 467482 h 647424"/>
                  <a:gd name="connsiteX34" fmla="*/ 388161 w 672396"/>
                  <a:gd name="connsiteY34" fmla="*/ 208219 h 647424"/>
                  <a:gd name="connsiteX35" fmla="*/ 406522 w 672396"/>
                  <a:gd name="connsiteY35" fmla="*/ 208219 h 647424"/>
                  <a:gd name="connsiteX36" fmla="*/ 302229 w 672396"/>
                  <a:gd name="connsiteY36" fmla="*/ 608498 h 647424"/>
                  <a:gd name="connsiteX37" fmla="*/ 226213 w 672396"/>
                  <a:gd name="connsiteY37" fmla="*/ 607397 h 647424"/>
                  <a:gd name="connsiteX38" fmla="*/ 262936 w 672396"/>
                  <a:gd name="connsiteY38" fmla="*/ 466748 h 647424"/>
                  <a:gd name="connsiteX39" fmla="*/ 300393 w 672396"/>
                  <a:gd name="connsiteY39" fmla="*/ 467482 h 64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2396" h="647424">
                    <a:moveTo>
                      <a:pt x="52514" y="425251"/>
                    </a:moveTo>
                    <a:lnTo>
                      <a:pt x="102090" y="255224"/>
                    </a:lnTo>
                    <a:lnTo>
                      <a:pt x="234659" y="257060"/>
                    </a:lnTo>
                    <a:lnTo>
                      <a:pt x="244574" y="218501"/>
                    </a:lnTo>
                    <a:lnTo>
                      <a:pt x="71977" y="215931"/>
                    </a:lnTo>
                    <a:lnTo>
                      <a:pt x="0" y="462708"/>
                    </a:lnTo>
                    <a:lnTo>
                      <a:pt x="27542" y="462708"/>
                    </a:lnTo>
                    <a:cubicBezTo>
                      <a:pt x="37457" y="463443"/>
                      <a:pt x="145055" y="464912"/>
                      <a:pt x="222174" y="466014"/>
                    </a:cubicBezTo>
                    <a:lnTo>
                      <a:pt x="175535" y="644854"/>
                    </a:lnTo>
                    <a:lnTo>
                      <a:pt x="332709" y="647425"/>
                    </a:lnTo>
                    <a:lnTo>
                      <a:pt x="446918" y="208586"/>
                    </a:lnTo>
                    <a:cubicBezTo>
                      <a:pt x="503471" y="209320"/>
                      <a:pt x="579487" y="210422"/>
                      <a:pt x="619882" y="211157"/>
                    </a:cubicBezTo>
                    <a:lnTo>
                      <a:pt x="570307" y="381184"/>
                    </a:lnTo>
                    <a:lnTo>
                      <a:pt x="442878" y="379347"/>
                    </a:lnTo>
                    <a:lnTo>
                      <a:pt x="432963" y="417907"/>
                    </a:lnTo>
                    <a:lnTo>
                      <a:pt x="600419" y="420477"/>
                    </a:lnTo>
                    <a:lnTo>
                      <a:pt x="672396" y="173699"/>
                    </a:lnTo>
                    <a:lnTo>
                      <a:pt x="644854" y="173699"/>
                    </a:lnTo>
                    <a:cubicBezTo>
                      <a:pt x="635306" y="173332"/>
                      <a:pt x="533584" y="171496"/>
                      <a:pt x="457200" y="170394"/>
                    </a:cubicBezTo>
                    <a:lnTo>
                      <a:pt x="500900" y="2571"/>
                    </a:lnTo>
                    <a:lnTo>
                      <a:pt x="343726" y="0"/>
                    </a:lnTo>
                    <a:lnTo>
                      <a:pt x="232456" y="427454"/>
                    </a:lnTo>
                    <a:cubicBezTo>
                      <a:pt x="175168" y="426720"/>
                      <a:pt x="94745" y="425251"/>
                      <a:pt x="52514" y="424884"/>
                    </a:cubicBezTo>
                    <a:close/>
                    <a:moveTo>
                      <a:pt x="374206" y="39661"/>
                    </a:moveTo>
                    <a:lnTo>
                      <a:pt x="450223" y="41130"/>
                    </a:lnTo>
                    <a:lnTo>
                      <a:pt x="416438" y="170394"/>
                    </a:lnTo>
                    <a:cubicBezTo>
                      <a:pt x="389997" y="170027"/>
                      <a:pt x="372370" y="169660"/>
                      <a:pt x="372370" y="169660"/>
                    </a:cubicBezTo>
                    <a:lnTo>
                      <a:pt x="357681" y="169660"/>
                    </a:lnTo>
                    <a:cubicBezTo>
                      <a:pt x="357681" y="169660"/>
                      <a:pt x="290478" y="428923"/>
                      <a:pt x="290478" y="428923"/>
                    </a:cubicBezTo>
                    <a:cubicBezTo>
                      <a:pt x="286439" y="428923"/>
                      <a:pt x="280196" y="428923"/>
                      <a:pt x="273218" y="428923"/>
                    </a:cubicBezTo>
                    <a:lnTo>
                      <a:pt x="374574" y="40028"/>
                    </a:lnTo>
                    <a:close/>
                    <a:moveTo>
                      <a:pt x="300393" y="467482"/>
                    </a:moveTo>
                    <a:cubicBezTo>
                      <a:pt x="300393" y="467482"/>
                      <a:pt x="302964" y="467482"/>
                      <a:pt x="307003" y="467482"/>
                    </a:cubicBezTo>
                    <a:lnTo>
                      <a:pt x="320958" y="467482"/>
                    </a:lnTo>
                    <a:cubicBezTo>
                      <a:pt x="320958" y="467482"/>
                      <a:pt x="388161" y="208219"/>
                      <a:pt x="388161" y="208219"/>
                    </a:cubicBezTo>
                    <a:cubicBezTo>
                      <a:pt x="392935" y="208219"/>
                      <a:pt x="399178" y="208219"/>
                      <a:pt x="406522" y="208219"/>
                    </a:cubicBezTo>
                    <a:lnTo>
                      <a:pt x="302229" y="608498"/>
                    </a:lnTo>
                    <a:lnTo>
                      <a:pt x="226213" y="607397"/>
                    </a:lnTo>
                    <a:lnTo>
                      <a:pt x="262936" y="466748"/>
                    </a:lnTo>
                    <a:cubicBezTo>
                      <a:pt x="285704" y="466748"/>
                      <a:pt x="300393" y="467482"/>
                      <a:pt x="300393" y="467482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87" name="任意多边形: 形状 986"/>
            <p:cNvSpPr/>
            <p:nvPr/>
          </p:nvSpPr>
          <p:spPr>
            <a:xfrm>
              <a:off x="1618377" y="690206"/>
              <a:ext cx="171128" cy="132569"/>
            </a:xfrm>
            <a:custGeom>
              <a:avLst/>
              <a:gdLst>
                <a:gd name="connsiteX0" fmla="*/ 23135 w 171128"/>
                <a:gd name="connsiteY0" fmla="*/ 22401 h 132569"/>
                <a:gd name="connsiteX1" fmla="*/ 113107 w 171128"/>
                <a:gd name="connsiteY1" fmla="*/ 22401 h 132569"/>
                <a:gd name="connsiteX2" fmla="*/ 5876 w 171128"/>
                <a:gd name="connsiteY2" fmla="*/ 110169 h 132569"/>
                <a:gd name="connsiteX3" fmla="*/ 0 w 171128"/>
                <a:gd name="connsiteY3" fmla="*/ 132570 h 132569"/>
                <a:gd name="connsiteX4" fmla="*/ 143587 w 171128"/>
                <a:gd name="connsiteY4" fmla="*/ 132570 h 132569"/>
                <a:gd name="connsiteX5" fmla="*/ 147626 w 171128"/>
                <a:gd name="connsiteY5" fmla="*/ 110169 h 132569"/>
                <a:gd name="connsiteX6" fmla="*/ 59858 w 171128"/>
                <a:gd name="connsiteY6" fmla="*/ 110169 h 132569"/>
                <a:gd name="connsiteX7" fmla="*/ 164886 w 171128"/>
                <a:gd name="connsiteY7" fmla="*/ 22401 h 132569"/>
                <a:gd name="connsiteX8" fmla="*/ 171129 w 171128"/>
                <a:gd name="connsiteY8" fmla="*/ 0 h 132569"/>
                <a:gd name="connsiteX9" fmla="*/ 29378 w 171128"/>
                <a:gd name="connsiteY9" fmla="*/ 0 h 132569"/>
                <a:gd name="connsiteX10" fmla="*/ 23135 w 171128"/>
                <a:gd name="connsiteY10" fmla="*/ 22401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28" h="132569">
                  <a:moveTo>
                    <a:pt x="23135" y="22401"/>
                  </a:moveTo>
                  <a:lnTo>
                    <a:pt x="113107" y="22401"/>
                  </a:lnTo>
                  <a:lnTo>
                    <a:pt x="5876" y="110169"/>
                  </a:lnTo>
                  <a:lnTo>
                    <a:pt x="0" y="132570"/>
                  </a:lnTo>
                  <a:lnTo>
                    <a:pt x="143587" y="132570"/>
                  </a:lnTo>
                  <a:lnTo>
                    <a:pt x="147626" y="110169"/>
                  </a:lnTo>
                  <a:lnTo>
                    <a:pt x="59858" y="110169"/>
                  </a:lnTo>
                  <a:lnTo>
                    <a:pt x="164886" y="22401"/>
                  </a:lnTo>
                  <a:lnTo>
                    <a:pt x="171129" y="0"/>
                  </a:lnTo>
                  <a:lnTo>
                    <a:pt x="29378" y="0"/>
                  </a:lnTo>
                  <a:lnTo>
                    <a:pt x="23135" y="2240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/>
            <p:cNvSpPr/>
            <p:nvPr/>
          </p:nvSpPr>
          <p:spPr>
            <a:xfrm>
              <a:off x="1797585" y="690206"/>
              <a:ext cx="168925" cy="132569"/>
            </a:xfrm>
            <a:custGeom>
              <a:avLst/>
              <a:gdLst>
                <a:gd name="connsiteX0" fmla="*/ 96948 w 168925"/>
                <a:gd name="connsiteY0" fmla="*/ 132570 h 132569"/>
                <a:gd name="connsiteX1" fmla="*/ 141750 w 168925"/>
                <a:gd name="connsiteY1" fmla="*/ 132570 h 132569"/>
                <a:gd name="connsiteX2" fmla="*/ 168925 w 168925"/>
                <a:gd name="connsiteY2" fmla="*/ 0 h 132569"/>
                <a:gd name="connsiteX3" fmla="*/ 117146 w 168925"/>
                <a:gd name="connsiteY3" fmla="*/ 0 h 132569"/>
                <a:gd name="connsiteX4" fmla="*/ 123389 w 168925"/>
                <a:gd name="connsiteY4" fmla="*/ 8813 h 132569"/>
                <a:gd name="connsiteX5" fmla="*/ 114208 w 168925"/>
                <a:gd name="connsiteY5" fmla="*/ 51412 h 132569"/>
                <a:gd name="connsiteX6" fmla="*/ 62062 w 168925"/>
                <a:gd name="connsiteY6" fmla="*/ 51412 h 132569"/>
                <a:gd name="connsiteX7" fmla="*/ 72344 w 168925"/>
                <a:gd name="connsiteY7" fmla="*/ 0 h 132569"/>
                <a:gd name="connsiteX8" fmla="*/ 18361 w 168925"/>
                <a:gd name="connsiteY8" fmla="*/ 0 h 132569"/>
                <a:gd name="connsiteX9" fmla="*/ 26808 w 168925"/>
                <a:gd name="connsiteY9" fmla="*/ 6610 h 132569"/>
                <a:gd name="connsiteX10" fmla="*/ 0 w 168925"/>
                <a:gd name="connsiteY10" fmla="*/ 132570 h 132569"/>
                <a:gd name="connsiteX11" fmla="*/ 45169 w 168925"/>
                <a:gd name="connsiteY11" fmla="*/ 132570 h 132569"/>
                <a:gd name="connsiteX12" fmla="*/ 57288 w 168925"/>
                <a:gd name="connsiteY12" fmla="*/ 73813 h 132569"/>
                <a:gd name="connsiteX13" fmla="*/ 109801 w 168925"/>
                <a:gd name="connsiteY13" fmla="*/ 73813 h 132569"/>
                <a:gd name="connsiteX14" fmla="*/ 96948 w 168925"/>
                <a:gd name="connsiteY14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925" h="132569">
                  <a:moveTo>
                    <a:pt x="96948" y="132570"/>
                  </a:moveTo>
                  <a:lnTo>
                    <a:pt x="141750" y="132570"/>
                  </a:lnTo>
                  <a:lnTo>
                    <a:pt x="168925" y="0"/>
                  </a:lnTo>
                  <a:lnTo>
                    <a:pt x="117146" y="0"/>
                  </a:lnTo>
                  <a:lnTo>
                    <a:pt x="123389" y="8813"/>
                  </a:lnTo>
                  <a:lnTo>
                    <a:pt x="114208" y="51412"/>
                  </a:lnTo>
                  <a:lnTo>
                    <a:pt x="62062" y="51412"/>
                  </a:lnTo>
                  <a:lnTo>
                    <a:pt x="72344" y="0"/>
                  </a:lnTo>
                  <a:lnTo>
                    <a:pt x="18361" y="0"/>
                  </a:lnTo>
                  <a:lnTo>
                    <a:pt x="26808" y="6610"/>
                  </a:lnTo>
                  <a:lnTo>
                    <a:pt x="0" y="132570"/>
                  </a:lnTo>
                  <a:lnTo>
                    <a:pt x="45169" y="132570"/>
                  </a:lnTo>
                  <a:lnTo>
                    <a:pt x="57288" y="73813"/>
                  </a:lnTo>
                  <a:lnTo>
                    <a:pt x="109801" y="73813"/>
                  </a:lnTo>
                  <a:lnTo>
                    <a:pt x="96948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/>
            <p:cNvSpPr/>
            <p:nvPr/>
          </p:nvSpPr>
          <p:spPr>
            <a:xfrm>
              <a:off x="1979219" y="690206"/>
              <a:ext cx="163337" cy="132569"/>
            </a:xfrm>
            <a:custGeom>
              <a:avLst/>
              <a:gdLst>
                <a:gd name="connsiteX0" fmla="*/ 156584 w 163337"/>
                <a:gd name="connsiteY0" fmla="*/ 1102 h 132569"/>
                <a:gd name="connsiteX1" fmla="*/ 150708 w 163337"/>
                <a:gd name="connsiteY1" fmla="*/ 0 h 132569"/>
                <a:gd name="connsiteX2" fmla="*/ 24748 w 163337"/>
                <a:gd name="connsiteY2" fmla="*/ 0 h 132569"/>
                <a:gd name="connsiteX3" fmla="*/ 878 w 163337"/>
                <a:gd name="connsiteY3" fmla="*/ 116779 h 132569"/>
                <a:gd name="connsiteX4" fmla="*/ 144 w 163337"/>
                <a:gd name="connsiteY4" fmla="*/ 123022 h 132569"/>
                <a:gd name="connsiteX5" fmla="*/ 2347 w 163337"/>
                <a:gd name="connsiteY5" fmla="*/ 128163 h 132569"/>
                <a:gd name="connsiteX6" fmla="*/ 6754 w 163337"/>
                <a:gd name="connsiteY6" fmla="*/ 131468 h 132569"/>
                <a:gd name="connsiteX7" fmla="*/ 12630 w 163337"/>
                <a:gd name="connsiteY7" fmla="*/ 132570 h 132569"/>
                <a:gd name="connsiteX8" fmla="*/ 138589 w 163337"/>
                <a:gd name="connsiteY8" fmla="*/ 132570 h 132569"/>
                <a:gd name="connsiteX9" fmla="*/ 162459 w 163337"/>
                <a:gd name="connsiteY9" fmla="*/ 15791 h 132569"/>
                <a:gd name="connsiteX10" fmla="*/ 163194 w 163337"/>
                <a:gd name="connsiteY10" fmla="*/ 9548 h 132569"/>
                <a:gd name="connsiteX11" fmla="*/ 160990 w 163337"/>
                <a:gd name="connsiteY11" fmla="*/ 4774 h 132569"/>
                <a:gd name="connsiteX12" fmla="*/ 156584 w 163337"/>
                <a:gd name="connsiteY12" fmla="*/ 1469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7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56584" y="1102"/>
                  </a:moveTo>
                  <a:cubicBezTo>
                    <a:pt x="156584" y="1102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3194" y="7712"/>
                    <a:pt x="162092" y="5876"/>
                    <a:pt x="160990" y="4774"/>
                  </a:cubicBezTo>
                  <a:cubicBezTo>
                    <a:pt x="159889" y="3305"/>
                    <a:pt x="158420" y="2203"/>
                    <a:pt x="156584" y="1469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7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/>
            <p:cNvSpPr/>
            <p:nvPr/>
          </p:nvSpPr>
          <p:spPr>
            <a:xfrm>
              <a:off x="2155633" y="690206"/>
              <a:ext cx="168925" cy="132569"/>
            </a:xfrm>
            <a:custGeom>
              <a:avLst/>
              <a:gdLst>
                <a:gd name="connsiteX0" fmla="*/ 141750 w 168925"/>
                <a:gd name="connsiteY0" fmla="*/ 132570 h 132569"/>
                <a:gd name="connsiteX1" fmla="*/ 168925 w 168925"/>
                <a:gd name="connsiteY1" fmla="*/ 0 h 132569"/>
                <a:gd name="connsiteX2" fmla="*/ 130366 w 168925"/>
                <a:gd name="connsiteY2" fmla="*/ 0 h 132569"/>
                <a:gd name="connsiteX3" fmla="*/ 113474 w 168925"/>
                <a:gd name="connsiteY3" fmla="*/ 82994 h 132569"/>
                <a:gd name="connsiteX4" fmla="*/ 71977 w 168925"/>
                <a:gd name="connsiteY4" fmla="*/ 0 h 132569"/>
                <a:gd name="connsiteX5" fmla="*/ 17994 w 168925"/>
                <a:gd name="connsiteY5" fmla="*/ 0 h 132569"/>
                <a:gd name="connsiteX6" fmla="*/ 26440 w 168925"/>
                <a:gd name="connsiteY6" fmla="*/ 8813 h 132569"/>
                <a:gd name="connsiteX7" fmla="*/ 0 w 168925"/>
                <a:gd name="connsiteY7" fmla="*/ 132570 h 132569"/>
                <a:gd name="connsiteX8" fmla="*/ 40395 w 168925"/>
                <a:gd name="connsiteY8" fmla="*/ 132570 h 132569"/>
                <a:gd name="connsiteX9" fmla="*/ 57288 w 168925"/>
                <a:gd name="connsiteY9" fmla="*/ 51412 h 132569"/>
                <a:gd name="connsiteX10" fmla="*/ 96581 w 168925"/>
                <a:gd name="connsiteY10" fmla="*/ 132570 h 132569"/>
                <a:gd name="connsiteX11" fmla="*/ 141750 w 168925"/>
                <a:gd name="connsiteY11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25" h="132569">
                  <a:moveTo>
                    <a:pt x="141750" y="132570"/>
                  </a:moveTo>
                  <a:lnTo>
                    <a:pt x="168925" y="0"/>
                  </a:lnTo>
                  <a:lnTo>
                    <a:pt x="130366" y="0"/>
                  </a:lnTo>
                  <a:lnTo>
                    <a:pt x="113474" y="82994"/>
                  </a:lnTo>
                  <a:lnTo>
                    <a:pt x="71977" y="0"/>
                  </a:lnTo>
                  <a:lnTo>
                    <a:pt x="17994" y="0"/>
                  </a:lnTo>
                  <a:lnTo>
                    <a:pt x="26440" y="8813"/>
                  </a:lnTo>
                  <a:lnTo>
                    <a:pt x="0" y="132570"/>
                  </a:lnTo>
                  <a:lnTo>
                    <a:pt x="40395" y="132570"/>
                  </a:lnTo>
                  <a:lnTo>
                    <a:pt x="57288" y="51412"/>
                  </a:lnTo>
                  <a:lnTo>
                    <a:pt x="96581" y="132570"/>
                  </a:lnTo>
                  <a:lnTo>
                    <a:pt x="141750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/>
            <p:cNvSpPr/>
            <p:nvPr/>
          </p:nvSpPr>
          <p:spPr>
            <a:xfrm>
              <a:off x="2336900" y="690206"/>
              <a:ext cx="166498" cy="132569"/>
            </a:xfrm>
            <a:custGeom>
              <a:avLst/>
              <a:gdLst>
                <a:gd name="connsiteX0" fmla="*/ 159522 w 166498"/>
                <a:gd name="connsiteY0" fmla="*/ 38192 h 132569"/>
                <a:gd name="connsiteX1" fmla="*/ 166499 w 166498"/>
                <a:gd name="connsiteY1" fmla="*/ 0 h 132569"/>
                <a:gd name="connsiteX2" fmla="*/ 24748 w 166498"/>
                <a:gd name="connsiteY2" fmla="*/ 0 h 132569"/>
                <a:gd name="connsiteX3" fmla="*/ 879 w 166498"/>
                <a:gd name="connsiteY3" fmla="*/ 116779 h 132569"/>
                <a:gd name="connsiteX4" fmla="*/ 144 w 166498"/>
                <a:gd name="connsiteY4" fmla="*/ 123022 h 132569"/>
                <a:gd name="connsiteX5" fmla="*/ 2347 w 166498"/>
                <a:gd name="connsiteY5" fmla="*/ 128163 h 132569"/>
                <a:gd name="connsiteX6" fmla="*/ 6754 w 166498"/>
                <a:gd name="connsiteY6" fmla="*/ 131468 h 132569"/>
                <a:gd name="connsiteX7" fmla="*/ 12630 w 166498"/>
                <a:gd name="connsiteY7" fmla="*/ 132570 h 132569"/>
                <a:gd name="connsiteX8" fmla="*/ 138590 w 166498"/>
                <a:gd name="connsiteY8" fmla="*/ 132570 h 132569"/>
                <a:gd name="connsiteX9" fmla="*/ 152544 w 166498"/>
                <a:gd name="connsiteY9" fmla="*/ 60593 h 132569"/>
                <a:gd name="connsiteX10" fmla="*/ 91951 w 166498"/>
                <a:gd name="connsiteY10" fmla="*/ 60593 h 132569"/>
                <a:gd name="connsiteX11" fmla="*/ 104070 w 166498"/>
                <a:gd name="connsiteY11" fmla="*/ 82994 h 132569"/>
                <a:gd name="connsiteX12" fmla="*/ 100030 w 166498"/>
                <a:gd name="connsiteY12" fmla="*/ 109801 h 132569"/>
                <a:gd name="connsiteX13" fmla="*/ 46048 w 166498"/>
                <a:gd name="connsiteY13" fmla="*/ 109801 h 132569"/>
                <a:gd name="connsiteX14" fmla="*/ 63307 w 166498"/>
                <a:gd name="connsiteY14" fmla="*/ 22034 h 132569"/>
                <a:gd name="connsiteX15" fmla="*/ 117290 w 166498"/>
                <a:gd name="connsiteY15" fmla="*/ 22034 h 132569"/>
                <a:gd name="connsiteX16" fmla="*/ 113985 w 166498"/>
                <a:gd name="connsiteY16" fmla="*/ 37825 h 132569"/>
                <a:gd name="connsiteX17" fmla="*/ 158787 w 166498"/>
                <a:gd name="connsiteY17" fmla="*/ 37825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98" h="132569">
                  <a:moveTo>
                    <a:pt x="159522" y="38192"/>
                  </a:moveTo>
                  <a:lnTo>
                    <a:pt x="166499" y="0"/>
                  </a:lnTo>
                  <a:lnTo>
                    <a:pt x="24748" y="0"/>
                  </a:lnTo>
                  <a:lnTo>
                    <a:pt x="879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4918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90" y="132570"/>
                  </a:lnTo>
                  <a:lnTo>
                    <a:pt x="152544" y="60593"/>
                  </a:lnTo>
                  <a:lnTo>
                    <a:pt x="91951" y="60593"/>
                  </a:lnTo>
                  <a:lnTo>
                    <a:pt x="104070" y="82994"/>
                  </a:lnTo>
                  <a:lnTo>
                    <a:pt x="100030" y="109801"/>
                  </a:lnTo>
                  <a:lnTo>
                    <a:pt x="46048" y="109801"/>
                  </a:lnTo>
                  <a:lnTo>
                    <a:pt x="63307" y="22034"/>
                  </a:lnTo>
                  <a:lnTo>
                    <a:pt x="117290" y="22034"/>
                  </a:lnTo>
                  <a:lnTo>
                    <a:pt x="113985" y="37825"/>
                  </a:lnTo>
                  <a:lnTo>
                    <a:pt x="158787" y="37825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/>
            <p:cNvSpPr/>
            <p:nvPr/>
          </p:nvSpPr>
          <p:spPr>
            <a:xfrm>
              <a:off x="2514049" y="795968"/>
              <a:ext cx="41129" cy="26440"/>
            </a:xfrm>
            <a:custGeom>
              <a:avLst/>
              <a:gdLst>
                <a:gd name="connsiteX0" fmla="*/ 0 w 41129"/>
                <a:gd name="connsiteY0" fmla="*/ 26441 h 26440"/>
                <a:gd name="connsiteX1" fmla="*/ 35621 w 41129"/>
                <a:gd name="connsiteY1" fmla="*/ 26441 h 26440"/>
                <a:gd name="connsiteX2" fmla="*/ 41130 w 41129"/>
                <a:gd name="connsiteY2" fmla="*/ 0 h 26440"/>
                <a:gd name="connsiteX3" fmla="*/ 5508 w 41129"/>
                <a:gd name="connsiteY3" fmla="*/ 0 h 26440"/>
                <a:gd name="connsiteX4" fmla="*/ 0 w 41129"/>
                <a:gd name="connsiteY4" fmla="*/ 26441 h 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9" h="26440">
                  <a:moveTo>
                    <a:pt x="0" y="26441"/>
                  </a:moveTo>
                  <a:lnTo>
                    <a:pt x="35621" y="26441"/>
                  </a:lnTo>
                  <a:lnTo>
                    <a:pt x="41130" y="0"/>
                  </a:lnTo>
                  <a:lnTo>
                    <a:pt x="5508" y="0"/>
                  </a:lnTo>
                  <a:lnTo>
                    <a:pt x="0" y="2644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/>
            <p:cNvSpPr/>
            <p:nvPr/>
          </p:nvSpPr>
          <p:spPr>
            <a:xfrm>
              <a:off x="2574497" y="690206"/>
              <a:ext cx="163337" cy="132569"/>
            </a:xfrm>
            <a:custGeom>
              <a:avLst/>
              <a:gdLst>
                <a:gd name="connsiteX0" fmla="*/ 160990 w 163337"/>
                <a:gd name="connsiteY0" fmla="*/ 4407 h 132569"/>
                <a:gd name="connsiteX1" fmla="*/ 156584 w 163337"/>
                <a:gd name="connsiteY1" fmla="*/ 1102 h 132569"/>
                <a:gd name="connsiteX2" fmla="*/ 150708 w 163337"/>
                <a:gd name="connsiteY2" fmla="*/ 0 h 132569"/>
                <a:gd name="connsiteX3" fmla="*/ 24748 w 163337"/>
                <a:gd name="connsiteY3" fmla="*/ 0 h 132569"/>
                <a:gd name="connsiteX4" fmla="*/ 878 w 163337"/>
                <a:gd name="connsiteY4" fmla="*/ 116779 h 132569"/>
                <a:gd name="connsiteX5" fmla="*/ 144 w 163337"/>
                <a:gd name="connsiteY5" fmla="*/ 123022 h 132569"/>
                <a:gd name="connsiteX6" fmla="*/ 2347 w 163337"/>
                <a:gd name="connsiteY6" fmla="*/ 128163 h 132569"/>
                <a:gd name="connsiteX7" fmla="*/ 6754 w 163337"/>
                <a:gd name="connsiteY7" fmla="*/ 131468 h 132569"/>
                <a:gd name="connsiteX8" fmla="*/ 12630 w 163337"/>
                <a:gd name="connsiteY8" fmla="*/ 132570 h 132569"/>
                <a:gd name="connsiteX9" fmla="*/ 138589 w 163337"/>
                <a:gd name="connsiteY9" fmla="*/ 132570 h 132569"/>
                <a:gd name="connsiteX10" fmla="*/ 162459 w 163337"/>
                <a:gd name="connsiteY10" fmla="*/ 15791 h 132569"/>
                <a:gd name="connsiteX11" fmla="*/ 163194 w 163337"/>
                <a:gd name="connsiteY11" fmla="*/ 9548 h 132569"/>
                <a:gd name="connsiteX12" fmla="*/ 160990 w 163337"/>
                <a:gd name="connsiteY12" fmla="*/ 4774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8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60990" y="4407"/>
                  </a:moveTo>
                  <a:cubicBezTo>
                    <a:pt x="160990" y="4407"/>
                    <a:pt x="158053" y="1836"/>
                    <a:pt x="156584" y="1102"/>
                  </a:cubicBezTo>
                  <a:cubicBezTo>
                    <a:pt x="154747" y="367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2827" y="7712"/>
                    <a:pt x="162092" y="5876"/>
                    <a:pt x="160990" y="4774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8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" name="任意多边形: 形状 993"/>
            <p:cNvSpPr/>
            <p:nvPr/>
          </p:nvSpPr>
          <p:spPr>
            <a:xfrm>
              <a:off x="2751646" y="690206"/>
              <a:ext cx="72344" cy="132569"/>
            </a:xfrm>
            <a:custGeom>
              <a:avLst/>
              <a:gdLst>
                <a:gd name="connsiteX0" fmla="*/ 17994 w 72344"/>
                <a:gd name="connsiteY0" fmla="*/ 0 h 132569"/>
                <a:gd name="connsiteX1" fmla="*/ 24237 w 72344"/>
                <a:gd name="connsiteY1" fmla="*/ 8813 h 132569"/>
                <a:gd name="connsiteX2" fmla="*/ 0 w 72344"/>
                <a:gd name="connsiteY2" fmla="*/ 132570 h 132569"/>
                <a:gd name="connsiteX3" fmla="*/ 42598 w 72344"/>
                <a:gd name="connsiteY3" fmla="*/ 132570 h 132569"/>
                <a:gd name="connsiteX4" fmla="*/ 72344 w 72344"/>
                <a:gd name="connsiteY4" fmla="*/ 0 h 132569"/>
                <a:gd name="connsiteX5" fmla="*/ 17994 w 72344"/>
                <a:gd name="connsiteY5" fmla="*/ 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44" h="132569">
                  <a:moveTo>
                    <a:pt x="17994" y="0"/>
                  </a:moveTo>
                  <a:lnTo>
                    <a:pt x="24237" y="8813"/>
                  </a:lnTo>
                  <a:lnTo>
                    <a:pt x="0" y="132570"/>
                  </a:lnTo>
                  <a:lnTo>
                    <a:pt x="42598" y="132570"/>
                  </a:lnTo>
                  <a:lnTo>
                    <a:pt x="72344" y="0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图形 1"/>
            <p:cNvGrpSpPr/>
            <p:nvPr/>
          </p:nvGrpSpPr>
          <p:grpSpPr>
            <a:xfrm>
              <a:off x="1605524" y="865374"/>
              <a:ext cx="1203042" cy="248246"/>
              <a:chOff x="1605524" y="865374"/>
              <a:chExt cx="1203042" cy="248246"/>
            </a:xfrm>
            <a:solidFill>
              <a:srgbClr val="D2472D"/>
            </a:solidFill>
          </p:grpSpPr>
          <p:sp>
            <p:nvSpPr>
              <p:cNvPr id="996" name="任意多边形: 形状 995"/>
              <p:cNvSpPr/>
              <p:nvPr/>
            </p:nvSpPr>
            <p:spPr>
              <a:xfrm>
                <a:off x="2303626" y="927068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2300321" y="964893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1605524" y="867944"/>
                <a:ext cx="282398" cy="245308"/>
              </a:xfrm>
              <a:custGeom>
                <a:avLst/>
                <a:gdLst>
                  <a:gd name="connsiteX0" fmla="*/ 143587 w 282398"/>
                  <a:gd name="connsiteY0" fmla="*/ 100621 h 245308"/>
                  <a:gd name="connsiteX1" fmla="*/ 148728 w 282398"/>
                  <a:gd name="connsiteY1" fmla="*/ 89971 h 245308"/>
                  <a:gd name="connsiteX2" fmla="*/ 274687 w 282398"/>
                  <a:gd name="connsiteY2" fmla="*/ 89971 h 245308"/>
                  <a:gd name="connsiteX3" fmla="*/ 274687 w 282398"/>
                  <a:gd name="connsiteY3" fmla="*/ 54350 h 245308"/>
                  <a:gd name="connsiteX4" fmla="*/ 165620 w 282398"/>
                  <a:gd name="connsiteY4" fmla="*/ 54350 h 245308"/>
                  <a:gd name="connsiteX5" fmla="*/ 190225 w 282398"/>
                  <a:gd name="connsiteY5" fmla="*/ 3305 h 245308"/>
                  <a:gd name="connsiteX6" fmla="*/ 192061 w 282398"/>
                  <a:gd name="connsiteY6" fmla="*/ 0 h 245308"/>
                  <a:gd name="connsiteX7" fmla="*/ 110536 w 282398"/>
                  <a:gd name="connsiteY7" fmla="*/ 5141 h 245308"/>
                  <a:gd name="connsiteX8" fmla="*/ 93643 w 282398"/>
                  <a:gd name="connsiteY8" fmla="*/ 42966 h 245308"/>
                  <a:gd name="connsiteX9" fmla="*/ 103559 w 282398"/>
                  <a:gd name="connsiteY9" fmla="*/ 42966 h 245308"/>
                  <a:gd name="connsiteX10" fmla="*/ 98050 w 282398"/>
                  <a:gd name="connsiteY10" fmla="*/ 54350 h 245308"/>
                  <a:gd name="connsiteX11" fmla="*/ 0 w 282398"/>
                  <a:gd name="connsiteY11" fmla="*/ 54350 h 245308"/>
                  <a:gd name="connsiteX12" fmla="*/ 0 w 282398"/>
                  <a:gd name="connsiteY12" fmla="*/ 89971 h 245308"/>
                  <a:gd name="connsiteX13" fmla="*/ 81158 w 282398"/>
                  <a:gd name="connsiteY13" fmla="*/ 89971 h 245308"/>
                  <a:gd name="connsiteX14" fmla="*/ 7712 w 282398"/>
                  <a:gd name="connsiteY14" fmla="*/ 241637 h 245308"/>
                  <a:gd name="connsiteX15" fmla="*/ 6243 w 282398"/>
                  <a:gd name="connsiteY15" fmla="*/ 245309 h 245308"/>
                  <a:gd name="connsiteX16" fmla="*/ 73813 w 282398"/>
                  <a:gd name="connsiteY16" fmla="*/ 245309 h 245308"/>
                  <a:gd name="connsiteX17" fmla="*/ 139180 w 282398"/>
                  <a:gd name="connsiteY17" fmla="*/ 109801 h 245308"/>
                  <a:gd name="connsiteX18" fmla="*/ 214829 w 282398"/>
                  <a:gd name="connsiteY18" fmla="*/ 245309 h 245308"/>
                  <a:gd name="connsiteX19" fmla="*/ 282399 w 282398"/>
                  <a:gd name="connsiteY19" fmla="*/ 245309 h 245308"/>
                  <a:gd name="connsiteX20" fmla="*/ 201609 w 282398"/>
                  <a:gd name="connsiteY20" fmla="*/ 100621 h 245308"/>
                  <a:gd name="connsiteX21" fmla="*/ 143587 w 282398"/>
                  <a:gd name="connsiteY21" fmla="*/ 100621 h 24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398" h="245308">
                    <a:moveTo>
                      <a:pt x="143587" y="100621"/>
                    </a:moveTo>
                    <a:lnTo>
                      <a:pt x="148728" y="89971"/>
                    </a:lnTo>
                    <a:lnTo>
                      <a:pt x="274687" y="89971"/>
                    </a:lnTo>
                    <a:lnTo>
                      <a:pt x="274687" y="54350"/>
                    </a:lnTo>
                    <a:lnTo>
                      <a:pt x="165620" y="54350"/>
                    </a:lnTo>
                    <a:lnTo>
                      <a:pt x="190225" y="3305"/>
                    </a:lnTo>
                    <a:lnTo>
                      <a:pt x="192061" y="0"/>
                    </a:lnTo>
                    <a:lnTo>
                      <a:pt x="110536" y="5141"/>
                    </a:lnTo>
                    <a:lnTo>
                      <a:pt x="93643" y="42966"/>
                    </a:lnTo>
                    <a:lnTo>
                      <a:pt x="103559" y="42966"/>
                    </a:lnTo>
                    <a:lnTo>
                      <a:pt x="98050" y="54350"/>
                    </a:lnTo>
                    <a:lnTo>
                      <a:pt x="0" y="54350"/>
                    </a:lnTo>
                    <a:lnTo>
                      <a:pt x="0" y="89971"/>
                    </a:lnTo>
                    <a:lnTo>
                      <a:pt x="81158" y="89971"/>
                    </a:lnTo>
                    <a:lnTo>
                      <a:pt x="7712" y="241637"/>
                    </a:lnTo>
                    <a:lnTo>
                      <a:pt x="6243" y="245309"/>
                    </a:lnTo>
                    <a:lnTo>
                      <a:pt x="73813" y="245309"/>
                    </a:lnTo>
                    <a:lnTo>
                      <a:pt x="139180" y="109801"/>
                    </a:lnTo>
                    <a:lnTo>
                      <a:pt x="214829" y="245309"/>
                    </a:lnTo>
                    <a:lnTo>
                      <a:pt x="282399" y="245309"/>
                    </a:lnTo>
                    <a:lnTo>
                      <a:pt x="201609" y="100621"/>
                    </a:lnTo>
                    <a:lnTo>
                      <a:pt x="143587" y="10062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2515518" y="1008960"/>
                <a:ext cx="285704" cy="104293"/>
              </a:xfrm>
              <a:custGeom>
                <a:avLst/>
                <a:gdLst>
                  <a:gd name="connsiteX0" fmla="*/ 125960 w 285704"/>
                  <a:gd name="connsiteY0" fmla="*/ 0 h 104293"/>
                  <a:gd name="connsiteX1" fmla="*/ 63898 w 285704"/>
                  <a:gd name="connsiteY1" fmla="*/ 0 h 104293"/>
                  <a:gd name="connsiteX2" fmla="*/ 59491 w 285704"/>
                  <a:gd name="connsiteY2" fmla="*/ 7345 h 104293"/>
                  <a:gd name="connsiteX3" fmla="*/ 6977 w 285704"/>
                  <a:gd name="connsiteY3" fmla="*/ 7345 h 104293"/>
                  <a:gd name="connsiteX4" fmla="*/ 4774 w 285704"/>
                  <a:gd name="connsiteY4" fmla="*/ 33418 h 104293"/>
                  <a:gd name="connsiteX5" fmla="*/ 43333 w 285704"/>
                  <a:gd name="connsiteY5" fmla="*/ 33418 h 104293"/>
                  <a:gd name="connsiteX6" fmla="*/ 0 w 285704"/>
                  <a:gd name="connsiteY6" fmla="*/ 104293 h 104293"/>
                  <a:gd name="connsiteX7" fmla="*/ 62062 w 285704"/>
                  <a:gd name="connsiteY7" fmla="*/ 104293 h 104293"/>
                  <a:gd name="connsiteX8" fmla="*/ 105395 w 285704"/>
                  <a:gd name="connsiteY8" fmla="*/ 33418 h 104293"/>
                  <a:gd name="connsiteX9" fmla="*/ 179575 w 285704"/>
                  <a:gd name="connsiteY9" fmla="*/ 33418 h 104293"/>
                  <a:gd name="connsiteX10" fmla="*/ 210422 w 285704"/>
                  <a:gd name="connsiteY10" fmla="*/ 104293 h 104293"/>
                  <a:gd name="connsiteX11" fmla="*/ 272484 w 285704"/>
                  <a:gd name="connsiteY11" fmla="*/ 104293 h 104293"/>
                  <a:gd name="connsiteX12" fmla="*/ 241637 w 285704"/>
                  <a:gd name="connsiteY12" fmla="*/ 33418 h 104293"/>
                  <a:gd name="connsiteX13" fmla="*/ 283501 w 285704"/>
                  <a:gd name="connsiteY13" fmla="*/ 33418 h 104293"/>
                  <a:gd name="connsiteX14" fmla="*/ 285704 w 285704"/>
                  <a:gd name="connsiteY14" fmla="*/ 7345 h 104293"/>
                  <a:gd name="connsiteX15" fmla="*/ 121553 w 285704"/>
                  <a:gd name="connsiteY15" fmla="*/ 7345 h 104293"/>
                  <a:gd name="connsiteX16" fmla="*/ 125960 w 285704"/>
                  <a:gd name="connsiteY16" fmla="*/ 0 h 10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04" h="104293">
                    <a:moveTo>
                      <a:pt x="125960" y="0"/>
                    </a:moveTo>
                    <a:lnTo>
                      <a:pt x="63898" y="0"/>
                    </a:lnTo>
                    <a:lnTo>
                      <a:pt x="59491" y="7345"/>
                    </a:lnTo>
                    <a:lnTo>
                      <a:pt x="6977" y="7345"/>
                    </a:lnTo>
                    <a:lnTo>
                      <a:pt x="4774" y="33418"/>
                    </a:lnTo>
                    <a:lnTo>
                      <a:pt x="43333" y="33418"/>
                    </a:lnTo>
                    <a:lnTo>
                      <a:pt x="0" y="104293"/>
                    </a:lnTo>
                    <a:lnTo>
                      <a:pt x="62062" y="104293"/>
                    </a:lnTo>
                    <a:lnTo>
                      <a:pt x="105395" y="33418"/>
                    </a:lnTo>
                    <a:lnTo>
                      <a:pt x="179575" y="33418"/>
                    </a:lnTo>
                    <a:lnTo>
                      <a:pt x="210422" y="104293"/>
                    </a:lnTo>
                    <a:lnTo>
                      <a:pt x="272484" y="104293"/>
                    </a:lnTo>
                    <a:lnTo>
                      <a:pt x="241637" y="33418"/>
                    </a:lnTo>
                    <a:lnTo>
                      <a:pt x="283501" y="33418"/>
                    </a:lnTo>
                    <a:lnTo>
                      <a:pt x="285704" y="7345"/>
                    </a:lnTo>
                    <a:lnTo>
                      <a:pt x="121553" y="7345"/>
                    </a:lnTo>
                    <a:lnTo>
                      <a:pt x="125960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2017188" y="865374"/>
                <a:ext cx="83360" cy="247879"/>
              </a:xfrm>
              <a:custGeom>
                <a:avLst/>
                <a:gdLst>
                  <a:gd name="connsiteX0" fmla="*/ 6243 w 83360"/>
                  <a:gd name="connsiteY0" fmla="*/ 44802 h 247879"/>
                  <a:gd name="connsiteX1" fmla="*/ 16892 w 83360"/>
                  <a:gd name="connsiteY1" fmla="*/ 44802 h 247879"/>
                  <a:gd name="connsiteX2" fmla="*/ 0 w 83360"/>
                  <a:gd name="connsiteY2" fmla="*/ 247880 h 247879"/>
                  <a:gd name="connsiteX3" fmla="*/ 62062 w 83360"/>
                  <a:gd name="connsiteY3" fmla="*/ 247880 h 247879"/>
                  <a:gd name="connsiteX4" fmla="*/ 83361 w 83360"/>
                  <a:gd name="connsiteY4" fmla="*/ 0 h 247879"/>
                  <a:gd name="connsiteX5" fmla="*/ 18729 w 83360"/>
                  <a:gd name="connsiteY5" fmla="*/ 6243 h 247879"/>
                  <a:gd name="connsiteX6" fmla="*/ 6243 w 83360"/>
                  <a:gd name="connsiteY6" fmla="*/ 44802 h 24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60" h="247879">
                    <a:moveTo>
                      <a:pt x="6243" y="44802"/>
                    </a:moveTo>
                    <a:lnTo>
                      <a:pt x="16892" y="44802"/>
                    </a:lnTo>
                    <a:lnTo>
                      <a:pt x="0" y="247880"/>
                    </a:lnTo>
                    <a:lnTo>
                      <a:pt x="62062" y="247880"/>
                    </a:lnTo>
                    <a:lnTo>
                      <a:pt x="83361" y="0"/>
                    </a:lnTo>
                    <a:lnTo>
                      <a:pt x="18729" y="6243"/>
                    </a:lnTo>
                    <a:lnTo>
                      <a:pt x="6243" y="44802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2221734" y="872718"/>
                <a:ext cx="72344" cy="240534"/>
              </a:xfrm>
              <a:custGeom>
                <a:avLst/>
                <a:gdLst>
                  <a:gd name="connsiteX0" fmla="*/ 19463 w 72344"/>
                  <a:gd name="connsiteY0" fmla="*/ 6243 h 240534"/>
                  <a:gd name="connsiteX1" fmla="*/ 8446 w 72344"/>
                  <a:gd name="connsiteY1" fmla="*/ 43700 h 240534"/>
                  <a:gd name="connsiteX2" fmla="*/ 17260 w 72344"/>
                  <a:gd name="connsiteY2" fmla="*/ 43700 h 240534"/>
                  <a:gd name="connsiteX3" fmla="*/ 0 w 72344"/>
                  <a:gd name="connsiteY3" fmla="*/ 240535 h 240534"/>
                  <a:gd name="connsiteX4" fmla="*/ 51412 w 72344"/>
                  <a:gd name="connsiteY4" fmla="*/ 240535 h 240534"/>
                  <a:gd name="connsiteX5" fmla="*/ 72344 w 72344"/>
                  <a:gd name="connsiteY5" fmla="*/ 0 h 240534"/>
                  <a:gd name="connsiteX6" fmla="*/ 19463 w 72344"/>
                  <a:gd name="connsiteY6" fmla="*/ 6243 h 2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240534">
                    <a:moveTo>
                      <a:pt x="19463" y="6243"/>
                    </a:moveTo>
                    <a:lnTo>
                      <a:pt x="8446" y="43700"/>
                    </a:lnTo>
                    <a:lnTo>
                      <a:pt x="17260" y="43700"/>
                    </a:lnTo>
                    <a:lnTo>
                      <a:pt x="0" y="240535"/>
                    </a:lnTo>
                    <a:lnTo>
                      <a:pt x="51412" y="240535"/>
                    </a:lnTo>
                    <a:lnTo>
                      <a:pt x="72344" y="0"/>
                    </a:lnTo>
                    <a:lnTo>
                      <a:pt x="19463" y="624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2289672" y="1003819"/>
                <a:ext cx="203444" cy="109801"/>
              </a:xfrm>
              <a:custGeom>
                <a:avLst/>
                <a:gdLst>
                  <a:gd name="connsiteX0" fmla="*/ 152033 w 203444"/>
                  <a:gd name="connsiteY0" fmla="*/ 0 h 109801"/>
                  <a:gd name="connsiteX1" fmla="*/ 9915 w 203444"/>
                  <a:gd name="connsiteY1" fmla="*/ 0 h 109801"/>
                  <a:gd name="connsiteX2" fmla="*/ 2203 w 203444"/>
                  <a:gd name="connsiteY2" fmla="*/ 84830 h 109801"/>
                  <a:gd name="connsiteX3" fmla="*/ 2203 w 203444"/>
                  <a:gd name="connsiteY3" fmla="*/ 84830 h 109801"/>
                  <a:gd name="connsiteX4" fmla="*/ 0 w 203444"/>
                  <a:gd name="connsiteY4" fmla="*/ 109802 h 109801"/>
                  <a:gd name="connsiteX5" fmla="*/ 193530 w 203444"/>
                  <a:gd name="connsiteY5" fmla="*/ 109802 h 109801"/>
                  <a:gd name="connsiteX6" fmla="*/ 203445 w 203444"/>
                  <a:gd name="connsiteY6" fmla="*/ 0 h 109801"/>
                  <a:gd name="connsiteX7" fmla="*/ 152033 w 203444"/>
                  <a:gd name="connsiteY7" fmla="*/ 0 h 109801"/>
                  <a:gd name="connsiteX8" fmla="*/ 143587 w 203444"/>
                  <a:gd name="connsiteY8" fmla="*/ 94011 h 109801"/>
                  <a:gd name="connsiteX9" fmla="*/ 130734 w 203444"/>
                  <a:gd name="connsiteY9" fmla="*/ 84830 h 109801"/>
                  <a:gd name="connsiteX10" fmla="*/ 53248 w 203444"/>
                  <a:gd name="connsiteY10" fmla="*/ 84830 h 109801"/>
                  <a:gd name="connsiteX11" fmla="*/ 58757 w 203444"/>
                  <a:gd name="connsiteY11" fmla="*/ 24972 h 109801"/>
                  <a:gd name="connsiteX12" fmla="*/ 149829 w 203444"/>
                  <a:gd name="connsiteY12" fmla="*/ 24972 h 109801"/>
                  <a:gd name="connsiteX13" fmla="*/ 143587 w 203444"/>
                  <a:gd name="connsiteY13" fmla="*/ 94011 h 10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444" h="109801">
                    <a:moveTo>
                      <a:pt x="152033" y="0"/>
                    </a:moveTo>
                    <a:lnTo>
                      <a:pt x="9915" y="0"/>
                    </a:lnTo>
                    <a:lnTo>
                      <a:pt x="2203" y="84830"/>
                    </a:lnTo>
                    <a:lnTo>
                      <a:pt x="2203" y="84830"/>
                    </a:lnTo>
                    <a:lnTo>
                      <a:pt x="0" y="109802"/>
                    </a:lnTo>
                    <a:lnTo>
                      <a:pt x="193530" y="109802"/>
                    </a:lnTo>
                    <a:lnTo>
                      <a:pt x="203445" y="0"/>
                    </a:lnTo>
                    <a:lnTo>
                      <a:pt x="152033" y="0"/>
                    </a:lnTo>
                    <a:close/>
                    <a:moveTo>
                      <a:pt x="143587" y="94011"/>
                    </a:moveTo>
                    <a:lnTo>
                      <a:pt x="130734" y="84830"/>
                    </a:lnTo>
                    <a:lnTo>
                      <a:pt x="53248" y="84830"/>
                    </a:lnTo>
                    <a:lnTo>
                      <a:pt x="58757" y="24972"/>
                    </a:lnTo>
                    <a:lnTo>
                      <a:pt x="149829" y="24972"/>
                    </a:lnTo>
                    <a:lnTo>
                      <a:pt x="143587" y="9401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2527636" y="872718"/>
                <a:ext cx="280930" cy="127428"/>
              </a:xfrm>
              <a:custGeom>
                <a:avLst/>
                <a:gdLst>
                  <a:gd name="connsiteX0" fmla="*/ 229885 w 280930"/>
                  <a:gd name="connsiteY0" fmla="*/ 16158 h 127428"/>
                  <a:gd name="connsiteX1" fmla="*/ 119716 w 280930"/>
                  <a:gd name="connsiteY1" fmla="*/ 16158 h 127428"/>
                  <a:gd name="connsiteX2" fmla="*/ 124123 w 280930"/>
                  <a:gd name="connsiteY2" fmla="*/ 0 h 127428"/>
                  <a:gd name="connsiteX3" fmla="*/ 65367 w 280930"/>
                  <a:gd name="connsiteY3" fmla="*/ 0 h 127428"/>
                  <a:gd name="connsiteX4" fmla="*/ 60593 w 280930"/>
                  <a:gd name="connsiteY4" fmla="*/ 16158 h 127428"/>
                  <a:gd name="connsiteX5" fmla="*/ 42598 w 280930"/>
                  <a:gd name="connsiteY5" fmla="*/ 16158 h 127428"/>
                  <a:gd name="connsiteX6" fmla="*/ 10282 w 280930"/>
                  <a:gd name="connsiteY6" fmla="*/ 16158 h 127428"/>
                  <a:gd name="connsiteX7" fmla="*/ 0 w 280930"/>
                  <a:gd name="connsiteY7" fmla="*/ 127428 h 127428"/>
                  <a:gd name="connsiteX8" fmla="*/ 51412 w 280930"/>
                  <a:gd name="connsiteY8" fmla="*/ 127428 h 127428"/>
                  <a:gd name="connsiteX9" fmla="*/ 59124 w 280930"/>
                  <a:gd name="connsiteY9" fmla="*/ 41497 h 127428"/>
                  <a:gd name="connsiteX10" fmla="*/ 227315 w 280930"/>
                  <a:gd name="connsiteY10" fmla="*/ 41497 h 127428"/>
                  <a:gd name="connsiteX11" fmla="*/ 219603 w 280930"/>
                  <a:gd name="connsiteY11" fmla="*/ 127428 h 127428"/>
                  <a:gd name="connsiteX12" fmla="*/ 271015 w 280930"/>
                  <a:gd name="connsiteY12" fmla="*/ 127428 h 127428"/>
                  <a:gd name="connsiteX13" fmla="*/ 280930 w 280930"/>
                  <a:gd name="connsiteY13" fmla="*/ 16158 h 127428"/>
                  <a:gd name="connsiteX14" fmla="*/ 248614 w 280930"/>
                  <a:gd name="connsiteY14" fmla="*/ 16158 h 127428"/>
                  <a:gd name="connsiteX15" fmla="*/ 229885 w 280930"/>
                  <a:gd name="connsiteY15" fmla="*/ 16158 h 12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930" h="127428">
                    <a:moveTo>
                      <a:pt x="229885" y="16158"/>
                    </a:moveTo>
                    <a:lnTo>
                      <a:pt x="119716" y="16158"/>
                    </a:lnTo>
                    <a:lnTo>
                      <a:pt x="124123" y="0"/>
                    </a:lnTo>
                    <a:lnTo>
                      <a:pt x="65367" y="0"/>
                    </a:lnTo>
                    <a:lnTo>
                      <a:pt x="60593" y="16158"/>
                    </a:lnTo>
                    <a:lnTo>
                      <a:pt x="42598" y="16158"/>
                    </a:lnTo>
                    <a:lnTo>
                      <a:pt x="10282" y="16158"/>
                    </a:lnTo>
                    <a:lnTo>
                      <a:pt x="0" y="127428"/>
                    </a:lnTo>
                    <a:lnTo>
                      <a:pt x="51412" y="127428"/>
                    </a:lnTo>
                    <a:lnTo>
                      <a:pt x="59124" y="41497"/>
                    </a:lnTo>
                    <a:lnTo>
                      <a:pt x="227315" y="41497"/>
                    </a:lnTo>
                    <a:lnTo>
                      <a:pt x="219603" y="127428"/>
                    </a:lnTo>
                    <a:lnTo>
                      <a:pt x="271015" y="127428"/>
                    </a:lnTo>
                    <a:lnTo>
                      <a:pt x="280930" y="16158"/>
                    </a:lnTo>
                    <a:lnTo>
                      <a:pt x="248614" y="16158"/>
                    </a:lnTo>
                    <a:lnTo>
                      <a:pt x="229885" y="16158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1913629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1836 w 102089"/>
                  <a:gd name="connsiteY2" fmla="*/ 146157 h 167823"/>
                  <a:gd name="connsiteX3" fmla="*/ 0 w 102089"/>
                  <a:gd name="connsiteY3" fmla="*/ 167824 h 167823"/>
                  <a:gd name="connsiteX4" fmla="*/ 59124 w 102089"/>
                  <a:gd name="connsiteY4" fmla="*/ 167824 h 167823"/>
                  <a:gd name="connsiteX5" fmla="*/ 87401 w 102089"/>
                  <a:gd name="connsiteY5" fmla="*/ 167824 h 167823"/>
                  <a:gd name="connsiteX6" fmla="*/ 89237 w 102089"/>
                  <a:gd name="connsiteY6" fmla="*/ 146157 h 167823"/>
                  <a:gd name="connsiteX7" fmla="*/ 60960 w 102089"/>
                  <a:gd name="connsiteY7" fmla="*/ 146157 h 167823"/>
                  <a:gd name="connsiteX8" fmla="*/ 71610 w 102089"/>
                  <a:gd name="connsiteY8" fmla="*/ 22034 h 167823"/>
                  <a:gd name="connsiteX9" fmla="*/ 100253 w 102089"/>
                  <a:gd name="connsiteY9" fmla="*/ 22034 h 167823"/>
                  <a:gd name="connsiteX10" fmla="*/ 102090 w 102089"/>
                  <a:gd name="connsiteY10" fmla="*/ 0 h 167823"/>
                  <a:gd name="connsiteX11" fmla="*/ 73446 w 102089"/>
                  <a:gd name="connsiteY11" fmla="*/ 0 h 167823"/>
                  <a:gd name="connsiteX12" fmla="*/ 14689 w 102089"/>
                  <a:gd name="connsiteY12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1836" y="146157"/>
                    </a:lnTo>
                    <a:lnTo>
                      <a:pt x="0" y="167824"/>
                    </a:lnTo>
                    <a:lnTo>
                      <a:pt x="59124" y="167824"/>
                    </a:lnTo>
                    <a:lnTo>
                      <a:pt x="87401" y="167824"/>
                    </a:lnTo>
                    <a:lnTo>
                      <a:pt x="89237" y="146157"/>
                    </a:lnTo>
                    <a:lnTo>
                      <a:pt x="60960" y="146157"/>
                    </a:lnTo>
                    <a:lnTo>
                      <a:pt x="71610" y="22034"/>
                    </a:lnTo>
                    <a:lnTo>
                      <a:pt x="100253" y="22034"/>
                    </a:lnTo>
                    <a:lnTo>
                      <a:pt x="102090" y="0"/>
                    </a:lnTo>
                    <a:lnTo>
                      <a:pt x="73446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2301056" y="867944"/>
                <a:ext cx="208218" cy="47005"/>
              </a:xfrm>
              <a:custGeom>
                <a:avLst/>
                <a:gdLst>
                  <a:gd name="connsiteX0" fmla="*/ 130734 w 208218"/>
                  <a:gd name="connsiteY0" fmla="*/ 0 h 47005"/>
                  <a:gd name="connsiteX1" fmla="*/ 71610 w 208218"/>
                  <a:gd name="connsiteY1" fmla="*/ 0 h 47005"/>
                  <a:gd name="connsiteX2" fmla="*/ 74180 w 208218"/>
                  <a:gd name="connsiteY2" fmla="*/ 20932 h 47005"/>
                  <a:gd name="connsiteX3" fmla="*/ 2203 w 208218"/>
                  <a:gd name="connsiteY3" fmla="*/ 20932 h 47005"/>
                  <a:gd name="connsiteX4" fmla="*/ 0 w 208218"/>
                  <a:gd name="connsiteY4" fmla="*/ 47005 h 47005"/>
                  <a:gd name="connsiteX5" fmla="*/ 205648 w 208218"/>
                  <a:gd name="connsiteY5" fmla="*/ 47005 h 47005"/>
                  <a:gd name="connsiteX6" fmla="*/ 208219 w 208218"/>
                  <a:gd name="connsiteY6" fmla="*/ 20932 h 47005"/>
                  <a:gd name="connsiteX7" fmla="*/ 132937 w 208218"/>
                  <a:gd name="connsiteY7" fmla="*/ 20932 h 47005"/>
                  <a:gd name="connsiteX8" fmla="*/ 130734 w 208218"/>
                  <a:gd name="connsiteY8" fmla="*/ 0 h 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18" h="47005">
                    <a:moveTo>
                      <a:pt x="130734" y="0"/>
                    </a:moveTo>
                    <a:lnTo>
                      <a:pt x="71610" y="0"/>
                    </a:lnTo>
                    <a:lnTo>
                      <a:pt x="74180" y="20932"/>
                    </a:lnTo>
                    <a:lnTo>
                      <a:pt x="2203" y="20932"/>
                    </a:lnTo>
                    <a:lnTo>
                      <a:pt x="0" y="47005"/>
                    </a:lnTo>
                    <a:lnTo>
                      <a:pt x="205648" y="47005"/>
                    </a:lnTo>
                    <a:lnTo>
                      <a:pt x="208219" y="20932"/>
                    </a:lnTo>
                    <a:lnTo>
                      <a:pt x="132937" y="20932"/>
                    </a:lnTo>
                    <a:lnTo>
                      <a:pt x="130734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2101283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41497 w 102089"/>
                  <a:gd name="connsiteY2" fmla="*/ 22034 h 167823"/>
                  <a:gd name="connsiteX3" fmla="*/ 30480 w 102089"/>
                  <a:gd name="connsiteY3" fmla="*/ 146157 h 167823"/>
                  <a:gd name="connsiteX4" fmla="*/ 2203 w 102089"/>
                  <a:gd name="connsiteY4" fmla="*/ 146157 h 167823"/>
                  <a:gd name="connsiteX5" fmla="*/ 0 w 102089"/>
                  <a:gd name="connsiteY5" fmla="*/ 167824 h 167823"/>
                  <a:gd name="connsiteX6" fmla="*/ 28644 w 102089"/>
                  <a:gd name="connsiteY6" fmla="*/ 167824 h 167823"/>
                  <a:gd name="connsiteX7" fmla="*/ 87400 w 102089"/>
                  <a:gd name="connsiteY7" fmla="*/ 167824 h 167823"/>
                  <a:gd name="connsiteX8" fmla="*/ 102090 w 102089"/>
                  <a:gd name="connsiteY8" fmla="*/ 0 h 167823"/>
                  <a:gd name="connsiteX9" fmla="*/ 43333 w 102089"/>
                  <a:gd name="connsiteY9" fmla="*/ 0 h 167823"/>
                  <a:gd name="connsiteX10" fmla="*/ 14689 w 102089"/>
                  <a:gd name="connsiteY10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41497" y="22034"/>
                    </a:lnTo>
                    <a:lnTo>
                      <a:pt x="30480" y="146157"/>
                    </a:lnTo>
                    <a:lnTo>
                      <a:pt x="2203" y="146157"/>
                    </a:lnTo>
                    <a:lnTo>
                      <a:pt x="0" y="167824"/>
                    </a:lnTo>
                    <a:lnTo>
                      <a:pt x="28644" y="167824"/>
                    </a:lnTo>
                    <a:lnTo>
                      <a:pt x="87400" y="167824"/>
                    </a:lnTo>
                    <a:lnTo>
                      <a:pt x="102090" y="0"/>
                    </a:lnTo>
                    <a:lnTo>
                      <a:pt x="43333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2586760" y="918255"/>
                <a:ext cx="153134" cy="81892"/>
              </a:xfrm>
              <a:custGeom>
                <a:avLst/>
                <a:gdLst>
                  <a:gd name="connsiteX0" fmla="*/ 30113 w 153134"/>
                  <a:gd name="connsiteY0" fmla="*/ 80790 h 81892"/>
                  <a:gd name="connsiteX1" fmla="*/ 43333 w 153134"/>
                  <a:gd name="connsiteY1" fmla="*/ 47373 h 81892"/>
                  <a:gd name="connsiteX2" fmla="*/ 56553 w 153134"/>
                  <a:gd name="connsiteY2" fmla="*/ 47373 h 81892"/>
                  <a:gd name="connsiteX3" fmla="*/ 53615 w 153134"/>
                  <a:gd name="connsiteY3" fmla="*/ 81892 h 81892"/>
                  <a:gd name="connsiteX4" fmla="*/ 101355 w 153134"/>
                  <a:gd name="connsiteY4" fmla="*/ 81892 h 81892"/>
                  <a:gd name="connsiteX5" fmla="*/ 104293 w 153134"/>
                  <a:gd name="connsiteY5" fmla="*/ 47373 h 81892"/>
                  <a:gd name="connsiteX6" fmla="*/ 115310 w 153134"/>
                  <a:gd name="connsiteY6" fmla="*/ 47373 h 81892"/>
                  <a:gd name="connsiteX7" fmla="*/ 123022 w 153134"/>
                  <a:gd name="connsiteY7" fmla="*/ 80790 h 81892"/>
                  <a:gd name="connsiteX8" fmla="*/ 153134 w 153134"/>
                  <a:gd name="connsiteY8" fmla="*/ 80790 h 81892"/>
                  <a:gd name="connsiteX9" fmla="*/ 145423 w 153134"/>
                  <a:gd name="connsiteY9" fmla="*/ 47373 h 81892"/>
                  <a:gd name="connsiteX10" fmla="*/ 150564 w 153134"/>
                  <a:gd name="connsiteY10" fmla="*/ 47373 h 81892"/>
                  <a:gd name="connsiteX11" fmla="*/ 152767 w 153134"/>
                  <a:gd name="connsiteY11" fmla="*/ 21299 h 81892"/>
                  <a:gd name="connsiteX12" fmla="*/ 143219 w 153134"/>
                  <a:gd name="connsiteY12" fmla="*/ 21299 h 81892"/>
                  <a:gd name="connsiteX13" fmla="*/ 150931 w 153134"/>
                  <a:gd name="connsiteY13" fmla="*/ 3305 h 81892"/>
                  <a:gd name="connsiteX14" fmla="*/ 120818 w 153134"/>
                  <a:gd name="connsiteY14" fmla="*/ 3305 h 81892"/>
                  <a:gd name="connsiteX15" fmla="*/ 113106 w 153134"/>
                  <a:gd name="connsiteY15" fmla="*/ 21299 h 81892"/>
                  <a:gd name="connsiteX16" fmla="*/ 106496 w 153134"/>
                  <a:gd name="connsiteY16" fmla="*/ 21299 h 81892"/>
                  <a:gd name="connsiteX17" fmla="*/ 108332 w 153134"/>
                  <a:gd name="connsiteY17" fmla="*/ 0 h 81892"/>
                  <a:gd name="connsiteX18" fmla="*/ 60593 w 153134"/>
                  <a:gd name="connsiteY18" fmla="*/ 0 h 81892"/>
                  <a:gd name="connsiteX19" fmla="*/ 58757 w 153134"/>
                  <a:gd name="connsiteY19" fmla="*/ 21299 h 81892"/>
                  <a:gd name="connsiteX20" fmla="*/ 50310 w 153134"/>
                  <a:gd name="connsiteY20" fmla="*/ 21299 h 81892"/>
                  <a:gd name="connsiteX21" fmla="*/ 45536 w 153134"/>
                  <a:gd name="connsiteY21" fmla="*/ 3305 h 81892"/>
                  <a:gd name="connsiteX22" fmla="*/ 15791 w 153134"/>
                  <a:gd name="connsiteY22" fmla="*/ 3305 h 81892"/>
                  <a:gd name="connsiteX23" fmla="*/ 20197 w 153134"/>
                  <a:gd name="connsiteY23" fmla="*/ 21299 h 81892"/>
                  <a:gd name="connsiteX24" fmla="*/ 10650 w 153134"/>
                  <a:gd name="connsiteY24" fmla="*/ 21299 h 81892"/>
                  <a:gd name="connsiteX25" fmla="*/ 8446 w 153134"/>
                  <a:gd name="connsiteY25" fmla="*/ 47373 h 81892"/>
                  <a:gd name="connsiteX26" fmla="*/ 13587 w 153134"/>
                  <a:gd name="connsiteY26" fmla="*/ 47373 h 81892"/>
                  <a:gd name="connsiteX27" fmla="*/ 0 w 153134"/>
                  <a:gd name="connsiteY27" fmla="*/ 80790 h 81892"/>
                  <a:gd name="connsiteX28" fmla="*/ 30113 w 153134"/>
                  <a:gd name="connsiteY28" fmla="*/ 80790 h 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134" h="81892">
                    <a:moveTo>
                      <a:pt x="30113" y="80790"/>
                    </a:moveTo>
                    <a:lnTo>
                      <a:pt x="43333" y="47373"/>
                    </a:lnTo>
                    <a:lnTo>
                      <a:pt x="56553" y="47373"/>
                    </a:lnTo>
                    <a:lnTo>
                      <a:pt x="53615" y="81892"/>
                    </a:lnTo>
                    <a:lnTo>
                      <a:pt x="101355" y="81892"/>
                    </a:lnTo>
                    <a:lnTo>
                      <a:pt x="104293" y="47373"/>
                    </a:lnTo>
                    <a:lnTo>
                      <a:pt x="115310" y="47373"/>
                    </a:lnTo>
                    <a:lnTo>
                      <a:pt x="123022" y="80790"/>
                    </a:lnTo>
                    <a:lnTo>
                      <a:pt x="153134" y="80790"/>
                    </a:lnTo>
                    <a:lnTo>
                      <a:pt x="145423" y="47373"/>
                    </a:lnTo>
                    <a:lnTo>
                      <a:pt x="150564" y="47373"/>
                    </a:lnTo>
                    <a:lnTo>
                      <a:pt x="152767" y="21299"/>
                    </a:lnTo>
                    <a:lnTo>
                      <a:pt x="143219" y="21299"/>
                    </a:lnTo>
                    <a:lnTo>
                      <a:pt x="150931" y="3305"/>
                    </a:lnTo>
                    <a:lnTo>
                      <a:pt x="120818" y="3305"/>
                    </a:lnTo>
                    <a:lnTo>
                      <a:pt x="113106" y="21299"/>
                    </a:lnTo>
                    <a:lnTo>
                      <a:pt x="106496" y="21299"/>
                    </a:lnTo>
                    <a:lnTo>
                      <a:pt x="108332" y="0"/>
                    </a:lnTo>
                    <a:lnTo>
                      <a:pt x="60593" y="0"/>
                    </a:lnTo>
                    <a:lnTo>
                      <a:pt x="58757" y="21299"/>
                    </a:lnTo>
                    <a:lnTo>
                      <a:pt x="50310" y="21299"/>
                    </a:lnTo>
                    <a:lnTo>
                      <a:pt x="45536" y="3305"/>
                    </a:lnTo>
                    <a:lnTo>
                      <a:pt x="15791" y="3305"/>
                    </a:lnTo>
                    <a:lnTo>
                      <a:pt x="20197" y="21299"/>
                    </a:lnTo>
                    <a:lnTo>
                      <a:pt x="10650" y="21299"/>
                    </a:lnTo>
                    <a:lnTo>
                      <a:pt x="8446" y="47373"/>
                    </a:lnTo>
                    <a:lnTo>
                      <a:pt x="13587" y="47373"/>
                    </a:lnTo>
                    <a:lnTo>
                      <a:pt x="0" y="80790"/>
                    </a:lnTo>
                    <a:lnTo>
                      <a:pt x="30113" y="8079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8" name="任意多边形: 形状 1007"/>
          <p:cNvSpPr/>
          <p:nvPr/>
        </p:nvSpPr>
        <p:spPr>
          <a:xfrm>
            <a:off x="18361" y="13770"/>
            <a:ext cx="12159316" cy="6839638"/>
          </a:xfrm>
          <a:custGeom>
            <a:avLst/>
            <a:gdLst>
              <a:gd name="connsiteX0" fmla="*/ 0 w 12159316"/>
              <a:gd name="connsiteY0" fmla="*/ 0 h 6839638"/>
              <a:gd name="connsiteX1" fmla="*/ 12159316 w 12159316"/>
              <a:gd name="connsiteY1" fmla="*/ 0 h 6839638"/>
              <a:gd name="connsiteX2" fmla="*/ 12159316 w 12159316"/>
              <a:gd name="connsiteY2" fmla="*/ 6839639 h 6839638"/>
              <a:gd name="connsiteX3" fmla="*/ -1 w 12159316"/>
              <a:gd name="connsiteY3" fmla="*/ 6839639 h 683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316" h="6839638">
                <a:moveTo>
                  <a:pt x="0" y="0"/>
                </a:moveTo>
                <a:lnTo>
                  <a:pt x="12159316" y="0"/>
                </a:lnTo>
                <a:lnTo>
                  <a:pt x="12159316" y="6839639"/>
                </a:lnTo>
                <a:lnTo>
                  <a:pt x="-1" y="6839639"/>
                </a:lnTo>
                <a:close/>
              </a:path>
            </a:pathLst>
          </a:custGeom>
          <a:noFill/>
          <a:ln w="36723" cap="flat">
            <a:solidFill>
              <a:srgbClr val="534D6E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009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1010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1011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5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26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7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8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5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36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38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2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43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066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0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81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83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0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91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2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93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7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98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9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0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1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2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3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4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5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6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7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8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9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0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1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2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3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4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5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6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7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18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20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121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5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36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7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8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5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146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7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8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2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153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4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5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6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7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8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9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0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1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2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3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4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5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6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7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8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9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0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1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2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73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117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9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91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2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3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0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201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2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03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7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08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9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0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1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2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3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4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5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6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7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8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9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0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1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2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3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4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5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6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7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8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3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31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5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1246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7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5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256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7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58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2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63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4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5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6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7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8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9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0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1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2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3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4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5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6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7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8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9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0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1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2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83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20202" y="1285314"/>
            <a:ext cx="41922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开始时间：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 </a:t>
            </a:r>
            <a:r>
              <a:rPr lang="en-US" altLang="zh-CN" sz="2000" dirty="0"/>
              <a:t>09:00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结束时间：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04</a:t>
            </a:r>
            <a:r>
              <a:rPr lang="zh-CN" altLang="en-US" sz="2000" dirty="0"/>
              <a:t>日</a:t>
            </a:r>
            <a:r>
              <a:rPr lang="en-US" altLang="zh-CN" sz="2000" dirty="0"/>
              <a:t> 19:00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学习时长：</a:t>
            </a:r>
            <a:r>
              <a:rPr lang="en-US" altLang="zh-CN" sz="2000" dirty="0"/>
              <a:t>7</a:t>
            </a:r>
            <a:r>
              <a:rPr lang="zh-CN" altLang="en-US" sz="2000" dirty="0"/>
              <a:t>天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1285240"/>
            <a:ext cx="6972300" cy="34042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20280" y="2910205"/>
            <a:ext cx="4655820" cy="2056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入队要求：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对编程感兴趣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数理思维比较好的零基础学员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学习目标：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入门信息学奥赛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学习完</a:t>
            </a:r>
            <a:r>
              <a:rPr lang="en-US" altLang="zh-CN" dirty="0">
                <a:sym typeface="+mn-ea"/>
              </a:rPr>
              <a:t>L1-L2</a:t>
            </a:r>
            <a:r>
              <a:rPr lang="zh-CN" altLang="en-US" dirty="0">
                <a:sym typeface="+mn-ea"/>
              </a:rPr>
              <a:t>的内容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在九月的GESP一级考试中达到优秀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484842" y="452611"/>
            <a:ext cx="8769984" cy="738505"/>
          </a:xfrm>
          <a:prstGeom prst="rect">
            <a:avLst/>
          </a:prstGeom>
          <a:solidFill>
            <a:srgbClr val="79B1E3"/>
          </a:solidFill>
        </p:spPr>
        <p:txBody>
          <a:bodyPr vert="horz" wrap="square" lIns="0" tIns="0" rIns="0" bIns="0" anchor="ctr"/>
          <a:lstStyle/>
          <a:p>
            <a:pPr marL="2922270" rtl="0" eaLnBrk="0">
              <a:lnSpc>
                <a:spcPct val="94000"/>
              </a:lnSpc>
            </a:pP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2024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入门队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067" y="1473200"/>
          <a:ext cx="11873176" cy="480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02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Hello </a:t>
                      </a:r>
                      <a:r>
                        <a:rPr lang="en-US" altLang="zh-CN" dirty="0" err="1"/>
                        <a:t>Oier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计算机基础知识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第一个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程序</a:t>
                      </a:r>
                      <a:endParaRPr lang="en-US" altLang="zh-CN" dirty="0"/>
                    </a:p>
                    <a:p>
                      <a:r>
                        <a:rPr lang="en-US" dirty="0"/>
                        <a:t>3.OJ</a:t>
                      </a:r>
                      <a:r>
                        <a:rPr lang="zh-CN" altLang="en-US" dirty="0"/>
                        <a:t>系统使用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数据类型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中的基础数据类型</a:t>
                      </a:r>
                      <a:r>
                        <a:rPr lang="en-US" altLang="zh-CN" dirty="0"/>
                        <a:t>(</a:t>
                      </a:r>
                      <a:r>
                        <a:rPr lang="zh-CN" altLang="en-US" dirty="0"/>
                        <a:t>整型，浮点型，字符型</a:t>
                      </a:r>
                      <a:r>
                        <a:rPr lang="en-US" altLang="zh-CN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输入输出语句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cin,cout</a:t>
                      </a:r>
                      <a:r>
                        <a:rPr lang="zh-CN" altLang="en-US" dirty="0"/>
                        <a:t>语句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2.printf,scanf</a:t>
                      </a:r>
                      <a:r>
                        <a:rPr lang="zh-CN" altLang="en-US" dirty="0"/>
                        <a:t>语句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C++</a:t>
                      </a:r>
                      <a:r>
                        <a:rPr lang="zh-CN" altLang="en-US" dirty="0"/>
                        <a:t>中的运算符</a:t>
                      </a:r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算术运算符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关系运算符</a:t>
                      </a:r>
                      <a:endParaRPr lang="en-US" altLang="zh-CN" dirty="0"/>
                    </a:p>
                    <a:p>
                      <a:r>
                        <a:rPr lang="en-US" dirty="0"/>
                        <a:t>3.</a:t>
                      </a:r>
                      <a:r>
                        <a:rPr lang="zh-CN" altLang="en-US" dirty="0"/>
                        <a:t>赋值运算符</a:t>
                      </a:r>
                      <a:endParaRPr lang="en-US" altLang="zh-CN" dirty="0"/>
                    </a:p>
                    <a:p>
                      <a:r>
                        <a:rPr lang="en-US" dirty="0"/>
                        <a:t>4.</a:t>
                      </a:r>
                      <a:r>
                        <a:rPr lang="zh-CN" altLang="en-US" dirty="0"/>
                        <a:t>逻辑运算符</a:t>
                      </a:r>
                      <a:endParaRPr lang="en-US" altLang="zh-CN" dirty="0"/>
                    </a:p>
                    <a:p>
                      <a:r>
                        <a:rPr lang="en-US" dirty="0"/>
                        <a:t>5.</a:t>
                      </a:r>
                      <a:r>
                        <a:rPr lang="zh-CN" altLang="en-US" dirty="0"/>
                        <a:t>三目运算符与标点符号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C++</a:t>
                      </a:r>
                      <a:r>
                        <a:rPr lang="zh-CN" altLang="en-US" dirty="0"/>
                        <a:t>中的运算符</a:t>
                      </a:r>
                      <a:r>
                        <a:rPr lang="en-US" altLang="zh-CN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位运算符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运算符的优先级</a:t>
                      </a:r>
                      <a:endParaRPr lang="en-US" altLang="zh-CN" dirty="0"/>
                    </a:p>
                    <a:p>
                      <a:r>
                        <a:rPr lang="en-US" dirty="0"/>
                        <a:t>3.</a:t>
                      </a:r>
                      <a:r>
                        <a:rPr lang="zh-CN" altLang="en-US" dirty="0"/>
                        <a:t>常见的关键字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253067" y="404876"/>
            <a:ext cx="8781626" cy="738505"/>
          </a:xfrm>
          <a:prstGeom prst="rect">
            <a:avLst/>
          </a:prstGeom>
          <a:solidFill>
            <a:srgbClr val="79B1E3"/>
          </a:solidFill>
        </p:spPr>
        <p:txBody>
          <a:bodyPr vert="horz" wrap="square" lIns="0" tIns="0" rIns="0" bIns="0" anchor="ctr"/>
          <a:lstStyle/>
          <a:p>
            <a:pPr marL="2922270" rtl="0" eaLnBrk="0">
              <a:lnSpc>
                <a:spcPct val="94000"/>
              </a:lnSpc>
            </a:pP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2024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入门队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090" y="1473198"/>
          <a:ext cx="11888153" cy="430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486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8512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数学库函数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常用的数学库函数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数学知识补充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27173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分支语句</a:t>
                      </a:r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</a:t>
                      </a:r>
                      <a:r>
                        <a:rPr lang="en-US" altLang="zh-CN" dirty="0"/>
                        <a:t>if</a:t>
                      </a:r>
                      <a:r>
                        <a:rPr lang="zh-CN" altLang="en-US" dirty="0"/>
                        <a:t>分支语句</a:t>
                      </a: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2.</a:t>
                      </a:r>
                      <a:r>
                        <a:rPr lang="en-US" altLang="zh-CN" dirty="0"/>
                        <a:t> C++</a:t>
                      </a:r>
                      <a:r>
                        <a:rPr lang="zh-CN" altLang="en-US" dirty="0"/>
                        <a:t>中的</a:t>
                      </a:r>
                      <a:r>
                        <a:rPr lang="en-US" altLang="zh-CN" dirty="0"/>
                        <a:t>if-else</a:t>
                      </a:r>
                      <a:r>
                        <a:rPr lang="zh-CN" altLang="en-US" dirty="0"/>
                        <a:t>语句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8512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分支语句</a:t>
                      </a:r>
                      <a:r>
                        <a:rPr lang="en-US" altLang="zh-CN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中的</a:t>
                      </a:r>
                      <a:r>
                        <a:rPr lang="en-US" altLang="zh-CN" dirty="0"/>
                        <a:t>if-else </a:t>
                      </a:r>
                      <a:r>
                        <a:rPr lang="en-US" altLang="zh-CN" dirty="0" err="1"/>
                        <a:t>if-else</a:t>
                      </a:r>
                      <a:r>
                        <a:rPr lang="zh-CN" altLang="en-US" dirty="0"/>
                        <a:t>语句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2.C++</a:t>
                      </a:r>
                      <a:r>
                        <a:rPr lang="zh-CN" altLang="en-US" dirty="0"/>
                        <a:t>中的</a:t>
                      </a:r>
                      <a:r>
                        <a:rPr lang="en-US" altLang="zh-CN" dirty="0"/>
                        <a:t>switch</a:t>
                      </a:r>
                      <a:r>
                        <a:rPr lang="zh-CN" altLang="en-US" dirty="0"/>
                        <a:t>语句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8512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分支语句习题课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针对分支语句以及之前的知识点进行练习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6271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</a:t>
                      </a:r>
                      <a:r>
                        <a:rPr lang="zh-CN" altLang="en-US" dirty="0"/>
                        <a:t>循环语句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中的</a:t>
                      </a:r>
                      <a:r>
                        <a:rPr lang="en-US" altLang="zh-CN" dirty="0"/>
                        <a:t>for</a:t>
                      </a:r>
                      <a:r>
                        <a:rPr lang="zh-CN" altLang="en-US" dirty="0"/>
                        <a:t>循环语句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738505"/>
          </a:xfrm>
          <a:prstGeom prst="rect">
            <a:avLst/>
          </a:prstGeom>
          <a:solidFill>
            <a:srgbClr val="79B1E3"/>
          </a:solidFill>
        </p:spPr>
        <p:txBody>
          <a:bodyPr vert="horz" wrap="square" lIns="0" tIns="0" rIns="0" bIns="0" anchor="ctr"/>
          <a:lstStyle/>
          <a:p>
            <a:pPr marL="2922270" rtl="0" eaLnBrk="0">
              <a:lnSpc>
                <a:spcPct val="94000"/>
              </a:lnSpc>
            </a:pP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2024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入门队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090" y="1473200"/>
          <a:ext cx="11888153" cy="432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93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6725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while</a:t>
                      </a:r>
                      <a:r>
                        <a:rPr lang="zh-CN" altLang="en-US" dirty="0"/>
                        <a:t>循环语句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中的</a:t>
                      </a:r>
                      <a:r>
                        <a:rPr lang="en-US" altLang="zh-CN" dirty="0"/>
                        <a:t>while</a:t>
                      </a:r>
                      <a:r>
                        <a:rPr lang="zh-CN" altLang="en-US" dirty="0"/>
                        <a:t>循环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嵌套循环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中的嵌套循环语句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en-US" altLang="zh-CN" dirty="0"/>
                        <a:t>Break</a:t>
                      </a:r>
                      <a:r>
                        <a:rPr lang="zh-CN" altLang="en-US" dirty="0"/>
                        <a:t>语句和</a:t>
                      </a:r>
                      <a:r>
                        <a:rPr lang="en-US" altLang="zh-CN" dirty="0"/>
                        <a:t>continue</a:t>
                      </a:r>
                      <a:r>
                        <a:rPr lang="zh-CN" altLang="en-US" dirty="0"/>
                        <a:t>语句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循环语句习题课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针对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中的循环语句进行练习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5076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一维数组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中的一维数组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一维数组习题课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针对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中的一维数组知识点进行练习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总结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针对学习的内容进行总结和练习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图形 1"/>
          <p:cNvGrpSpPr/>
          <p:nvPr/>
        </p:nvGrpSpPr>
        <p:grpSpPr>
          <a:xfrm>
            <a:off x="672396" y="568286"/>
            <a:ext cx="2151594" cy="647424"/>
            <a:chOff x="672396" y="568286"/>
            <a:chExt cx="2151594" cy="647424"/>
          </a:xfrm>
          <a:solidFill>
            <a:srgbClr val="D2472D"/>
          </a:solidFill>
        </p:grpSpPr>
        <p:grpSp>
          <p:nvGrpSpPr>
            <p:cNvPr id="983" name="图形 1"/>
            <p:cNvGrpSpPr/>
            <p:nvPr/>
          </p:nvGrpSpPr>
          <p:grpSpPr>
            <a:xfrm>
              <a:off x="672396" y="568286"/>
              <a:ext cx="851971" cy="647424"/>
              <a:chOff x="672396" y="568286"/>
              <a:chExt cx="851971" cy="647424"/>
            </a:xfrm>
            <a:solidFill>
              <a:srgbClr val="D2472D"/>
            </a:solidFill>
          </p:grpSpPr>
          <p:sp>
            <p:nvSpPr>
              <p:cNvPr id="984" name="任意多边形: 形状 983"/>
              <p:cNvSpPr/>
              <p:nvPr/>
            </p:nvSpPr>
            <p:spPr>
              <a:xfrm>
                <a:off x="1173663" y="665601"/>
                <a:ext cx="350703" cy="406889"/>
              </a:xfrm>
              <a:custGeom>
                <a:avLst/>
                <a:gdLst>
                  <a:gd name="connsiteX0" fmla="*/ 105027 w 350703"/>
                  <a:gd name="connsiteY0" fmla="*/ 0 h 406889"/>
                  <a:gd name="connsiteX1" fmla="*/ 95112 w 350703"/>
                  <a:gd name="connsiteY1" fmla="*/ 38192 h 406889"/>
                  <a:gd name="connsiteX2" fmla="*/ 298557 w 350703"/>
                  <a:gd name="connsiteY2" fmla="*/ 41864 h 406889"/>
                  <a:gd name="connsiteX3" fmla="*/ 203078 w 350703"/>
                  <a:gd name="connsiteY3" fmla="*/ 367963 h 406889"/>
                  <a:gd name="connsiteX4" fmla="*/ 9915 w 350703"/>
                  <a:gd name="connsiteY4" fmla="*/ 364658 h 406889"/>
                  <a:gd name="connsiteX5" fmla="*/ 0 w 350703"/>
                  <a:gd name="connsiteY5" fmla="*/ 402850 h 406889"/>
                  <a:gd name="connsiteX6" fmla="*/ 232823 w 350703"/>
                  <a:gd name="connsiteY6" fmla="*/ 406890 h 406889"/>
                  <a:gd name="connsiteX7" fmla="*/ 350704 w 350703"/>
                  <a:gd name="connsiteY7" fmla="*/ 4040 h 406889"/>
                  <a:gd name="connsiteX8" fmla="*/ 105027 w 350703"/>
                  <a:gd name="connsiteY8" fmla="*/ 0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03" h="406889">
                    <a:moveTo>
                      <a:pt x="105027" y="0"/>
                    </a:moveTo>
                    <a:lnTo>
                      <a:pt x="95112" y="38192"/>
                    </a:lnTo>
                    <a:lnTo>
                      <a:pt x="298557" y="41864"/>
                    </a:lnTo>
                    <a:lnTo>
                      <a:pt x="203078" y="367963"/>
                    </a:lnTo>
                    <a:lnTo>
                      <a:pt x="9915" y="364658"/>
                    </a:lnTo>
                    <a:lnTo>
                      <a:pt x="0" y="402850"/>
                    </a:lnTo>
                    <a:lnTo>
                      <a:pt x="232823" y="406890"/>
                    </a:lnTo>
                    <a:lnTo>
                      <a:pt x="350704" y="4040"/>
                    </a:lnTo>
                    <a:lnTo>
                      <a:pt x="105027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672396" y="700855"/>
                <a:ext cx="355477" cy="406889"/>
              </a:xfrm>
              <a:custGeom>
                <a:avLst/>
                <a:gdLst>
                  <a:gd name="connsiteX0" fmla="*/ 260365 w 355477"/>
                  <a:gd name="connsiteY0" fmla="*/ 368331 h 406889"/>
                  <a:gd name="connsiteX1" fmla="*/ 52147 w 355477"/>
                  <a:gd name="connsiteY1" fmla="*/ 365393 h 406889"/>
                  <a:gd name="connsiteX2" fmla="*/ 147259 w 355477"/>
                  <a:gd name="connsiteY2" fmla="*/ 38926 h 406889"/>
                  <a:gd name="connsiteX3" fmla="*/ 345562 w 355477"/>
                  <a:gd name="connsiteY3" fmla="*/ 41864 h 406889"/>
                  <a:gd name="connsiteX4" fmla="*/ 355478 w 355477"/>
                  <a:gd name="connsiteY4" fmla="*/ 3672 h 406889"/>
                  <a:gd name="connsiteX5" fmla="*/ 117513 w 355477"/>
                  <a:gd name="connsiteY5" fmla="*/ 0 h 406889"/>
                  <a:gd name="connsiteX6" fmla="*/ 0 w 355477"/>
                  <a:gd name="connsiteY6" fmla="*/ 402850 h 406889"/>
                  <a:gd name="connsiteX7" fmla="*/ 250450 w 355477"/>
                  <a:gd name="connsiteY7" fmla="*/ 406890 h 406889"/>
                  <a:gd name="connsiteX8" fmla="*/ 260365 w 355477"/>
                  <a:gd name="connsiteY8" fmla="*/ 368331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477" h="406889">
                    <a:moveTo>
                      <a:pt x="260365" y="368331"/>
                    </a:moveTo>
                    <a:lnTo>
                      <a:pt x="52147" y="365393"/>
                    </a:lnTo>
                    <a:lnTo>
                      <a:pt x="147259" y="38926"/>
                    </a:lnTo>
                    <a:lnTo>
                      <a:pt x="345562" y="41864"/>
                    </a:lnTo>
                    <a:lnTo>
                      <a:pt x="355478" y="3672"/>
                    </a:lnTo>
                    <a:lnTo>
                      <a:pt x="117513" y="0"/>
                    </a:lnTo>
                    <a:lnTo>
                      <a:pt x="0" y="402850"/>
                    </a:lnTo>
                    <a:lnTo>
                      <a:pt x="250450" y="406890"/>
                    </a:lnTo>
                    <a:lnTo>
                      <a:pt x="260365" y="36833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761632" y="568286"/>
                <a:ext cx="672396" cy="647424"/>
              </a:xfrm>
              <a:custGeom>
                <a:avLst/>
                <a:gdLst>
                  <a:gd name="connsiteX0" fmla="*/ 52514 w 672396"/>
                  <a:gd name="connsiteY0" fmla="*/ 425251 h 647424"/>
                  <a:gd name="connsiteX1" fmla="*/ 102090 w 672396"/>
                  <a:gd name="connsiteY1" fmla="*/ 255224 h 647424"/>
                  <a:gd name="connsiteX2" fmla="*/ 234659 w 672396"/>
                  <a:gd name="connsiteY2" fmla="*/ 257060 h 647424"/>
                  <a:gd name="connsiteX3" fmla="*/ 244574 w 672396"/>
                  <a:gd name="connsiteY3" fmla="*/ 218501 h 647424"/>
                  <a:gd name="connsiteX4" fmla="*/ 71977 w 672396"/>
                  <a:gd name="connsiteY4" fmla="*/ 215931 h 647424"/>
                  <a:gd name="connsiteX5" fmla="*/ 0 w 672396"/>
                  <a:gd name="connsiteY5" fmla="*/ 462708 h 647424"/>
                  <a:gd name="connsiteX6" fmla="*/ 27542 w 672396"/>
                  <a:gd name="connsiteY6" fmla="*/ 462708 h 647424"/>
                  <a:gd name="connsiteX7" fmla="*/ 222174 w 672396"/>
                  <a:gd name="connsiteY7" fmla="*/ 466014 h 647424"/>
                  <a:gd name="connsiteX8" fmla="*/ 175535 w 672396"/>
                  <a:gd name="connsiteY8" fmla="*/ 644854 h 647424"/>
                  <a:gd name="connsiteX9" fmla="*/ 332709 w 672396"/>
                  <a:gd name="connsiteY9" fmla="*/ 647425 h 647424"/>
                  <a:gd name="connsiteX10" fmla="*/ 446918 w 672396"/>
                  <a:gd name="connsiteY10" fmla="*/ 208586 h 647424"/>
                  <a:gd name="connsiteX11" fmla="*/ 619882 w 672396"/>
                  <a:gd name="connsiteY11" fmla="*/ 211157 h 647424"/>
                  <a:gd name="connsiteX12" fmla="*/ 570307 w 672396"/>
                  <a:gd name="connsiteY12" fmla="*/ 381184 h 647424"/>
                  <a:gd name="connsiteX13" fmla="*/ 442878 w 672396"/>
                  <a:gd name="connsiteY13" fmla="*/ 379347 h 647424"/>
                  <a:gd name="connsiteX14" fmla="*/ 432963 w 672396"/>
                  <a:gd name="connsiteY14" fmla="*/ 417907 h 647424"/>
                  <a:gd name="connsiteX15" fmla="*/ 600419 w 672396"/>
                  <a:gd name="connsiteY15" fmla="*/ 420477 h 647424"/>
                  <a:gd name="connsiteX16" fmla="*/ 672396 w 672396"/>
                  <a:gd name="connsiteY16" fmla="*/ 173699 h 647424"/>
                  <a:gd name="connsiteX17" fmla="*/ 644854 w 672396"/>
                  <a:gd name="connsiteY17" fmla="*/ 173699 h 647424"/>
                  <a:gd name="connsiteX18" fmla="*/ 457200 w 672396"/>
                  <a:gd name="connsiteY18" fmla="*/ 170394 h 647424"/>
                  <a:gd name="connsiteX19" fmla="*/ 500900 w 672396"/>
                  <a:gd name="connsiteY19" fmla="*/ 2571 h 647424"/>
                  <a:gd name="connsiteX20" fmla="*/ 343726 w 672396"/>
                  <a:gd name="connsiteY20" fmla="*/ 0 h 647424"/>
                  <a:gd name="connsiteX21" fmla="*/ 232456 w 672396"/>
                  <a:gd name="connsiteY21" fmla="*/ 427454 h 647424"/>
                  <a:gd name="connsiteX22" fmla="*/ 52514 w 672396"/>
                  <a:gd name="connsiteY22" fmla="*/ 424884 h 647424"/>
                  <a:gd name="connsiteX23" fmla="*/ 374206 w 672396"/>
                  <a:gd name="connsiteY23" fmla="*/ 39661 h 647424"/>
                  <a:gd name="connsiteX24" fmla="*/ 450223 w 672396"/>
                  <a:gd name="connsiteY24" fmla="*/ 41130 h 647424"/>
                  <a:gd name="connsiteX25" fmla="*/ 416438 w 672396"/>
                  <a:gd name="connsiteY25" fmla="*/ 170394 h 647424"/>
                  <a:gd name="connsiteX26" fmla="*/ 372370 w 672396"/>
                  <a:gd name="connsiteY26" fmla="*/ 169660 h 647424"/>
                  <a:gd name="connsiteX27" fmla="*/ 357681 w 672396"/>
                  <a:gd name="connsiteY27" fmla="*/ 169660 h 647424"/>
                  <a:gd name="connsiteX28" fmla="*/ 290478 w 672396"/>
                  <a:gd name="connsiteY28" fmla="*/ 428923 h 647424"/>
                  <a:gd name="connsiteX29" fmla="*/ 273218 w 672396"/>
                  <a:gd name="connsiteY29" fmla="*/ 428923 h 647424"/>
                  <a:gd name="connsiteX30" fmla="*/ 374574 w 672396"/>
                  <a:gd name="connsiteY30" fmla="*/ 40028 h 647424"/>
                  <a:gd name="connsiteX31" fmla="*/ 300393 w 672396"/>
                  <a:gd name="connsiteY31" fmla="*/ 467482 h 647424"/>
                  <a:gd name="connsiteX32" fmla="*/ 307003 w 672396"/>
                  <a:gd name="connsiteY32" fmla="*/ 467482 h 647424"/>
                  <a:gd name="connsiteX33" fmla="*/ 320958 w 672396"/>
                  <a:gd name="connsiteY33" fmla="*/ 467482 h 647424"/>
                  <a:gd name="connsiteX34" fmla="*/ 388161 w 672396"/>
                  <a:gd name="connsiteY34" fmla="*/ 208219 h 647424"/>
                  <a:gd name="connsiteX35" fmla="*/ 406522 w 672396"/>
                  <a:gd name="connsiteY35" fmla="*/ 208219 h 647424"/>
                  <a:gd name="connsiteX36" fmla="*/ 302229 w 672396"/>
                  <a:gd name="connsiteY36" fmla="*/ 608498 h 647424"/>
                  <a:gd name="connsiteX37" fmla="*/ 226213 w 672396"/>
                  <a:gd name="connsiteY37" fmla="*/ 607397 h 647424"/>
                  <a:gd name="connsiteX38" fmla="*/ 262936 w 672396"/>
                  <a:gd name="connsiteY38" fmla="*/ 466748 h 647424"/>
                  <a:gd name="connsiteX39" fmla="*/ 300393 w 672396"/>
                  <a:gd name="connsiteY39" fmla="*/ 467482 h 64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2396" h="647424">
                    <a:moveTo>
                      <a:pt x="52514" y="425251"/>
                    </a:moveTo>
                    <a:lnTo>
                      <a:pt x="102090" y="255224"/>
                    </a:lnTo>
                    <a:lnTo>
                      <a:pt x="234659" y="257060"/>
                    </a:lnTo>
                    <a:lnTo>
                      <a:pt x="244574" y="218501"/>
                    </a:lnTo>
                    <a:lnTo>
                      <a:pt x="71977" y="215931"/>
                    </a:lnTo>
                    <a:lnTo>
                      <a:pt x="0" y="462708"/>
                    </a:lnTo>
                    <a:lnTo>
                      <a:pt x="27542" y="462708"/>
                    </a:lnTo>
                    <a:cubicBezTo>
                      <a:pt x="37457" y="463443"/>
                      <a:pt x="145055" y="464912"/>
                      <a:pt x="222174" y="466014"/>
                    </a:cubicBezTo>
                    <a:lnTo>
                      <a:pt x="175535" y="644854"/>
                    </a:lnTo>
                    <a:lnTo>
                      <a:pt x="332709" y="647425"/>
                    </a:lnTo>
                    <a:lnTo>
                      <a:pt x="446918" y="208586"/>
                    </a:lnTo>
                    <a:cubicBezTo>
                      <a:pt x="503471" y="209320"/>
                      <a:pt x="579487" y="210422"/>
                      <a:pt x="619882" y="211157"/>
                    </a:cubicBezTo>
                    <a:lnTo>
                      <a:pt x="570307" y="381184"/>
                    </a:lnTo>
                    <a:lnTo>
                      <a:pt x="442878" y="379347"/>
                    </a:lnTo>
                    <a:lnTo>
                      <a:pt x="432963" y="417907"/>
                    </a:lnTo>
                    <a:lnTo>
                      <a:pt x="600419" y="420477"/>
                    </a:lnTo>
                    <a:lnTo>
                      <a:pt x="672396" y="173699"/>
                    </a:lnTo>
                    <a:lnTo>
                      <a:pt x="644854" y="173699"/>
                    </a:lnTo>
                    <a:cubicBezTo>
                      <a:pt x="635306" y="173332"/>
                      <a:pt x="533584" y="171496"/>
                      <a:pt x="457200" y="170394"/>
                    </a:cubicBezTo>
                    <a:lnTo>
                      <a:pt x="500900" y="2571"/>
                    </a:lnTo>
                    <a:lnTo>
                      <a:pt x="343726" y="0"/>
                    </a:lnTo>
                    <a:lnTo>
                      <a:pt x="232456" y="427454"/>
                    </a:lnTo>
                    <a:cubicBezTo>
                      <a:pt x="175168" y="426720"/>
                      <a:pt x="94745" y="425251"/>
                      <a:pt x="52514" y="424884"/>
                    </a:cubicBezTo>
                    <a:close/>
                    <a:moveTo>
                      <a:pt x="374206" y="39661"/>
                    </a:moveTo>
                    <a:lnTo>
                      <a:pt x="450223" y="41130"/>
                    </a:lnTo>
                    <a:lnTo>
                      <a:pt x="416438" y="170394"/>
                    </a:lnTo>
                    <a:cubicBezTo>
                      <a:pt x="389997" y="170027"/>
                      <a:pt x="372370" y="169660"/>
                      <a:pt x="372370" y="169660"/>
                    </a:cubicBezTo>
                    <a:lnTo>
                      <a:pt x="357681" y="169660"/>
                    </a:lnTo>
                    <a:cubicBezTo>
                      <a:pt x="357681" y="169660"/>
                      <a:pt x="290478" y="428923"/>
                      <a:pt x="290478" y="428923"/>
                    </a:cubicBezTo>
                    <a:cubicBezTo>
                      <a:pt x="286439" y="428923"/>
                      <a:pt x="280196" y="428923"/>
                      <a:pt x="273218" y="428923"/>
                    </a:cubicBezTo>
                    <a:lnTo>
                      <a:pt x="374574" y="40028"/>
                    </a:lnTo>
                    <a:close/>
                    <a:moveTo>
                      <a:pt x="300393" y="467482"/>
                    </a:moveTo>
                    <a:cubicBezTo>
                      <a:pt x="300393" y="467482"/>
                      <a:pt x="302964" y="467482"/>
                      <a:pt x="307003" y="467482"/>
                    </a:cubicBezTo>
                    <a:lnTo>
                      <a:pt x="320958" y="467482"/>
                    </a:lnTo>
                    <a:cubicBezTo>
                      <a:pt x="320958" y="467482"/>
                      <a:pt x="388161" y="208219"/>
                      <a:pt x="388161" y="208219"/>
                    </a:cubicBezTo>
                    <a:cubicBezTo>
                      <a:pt x="392935" y="208219"/>
                      <a:pt x="399178" y="208219"/>
                      <a:pt x="406522" y="208219"/>
                    </a:cubicBezTo>
                    <a:lnTo>
                      <a:pt x="302229" y="608498"/>
                    </a:lnTo>
                    <a:lnTo>
                      <a:pt x="226213" y="607397"/>
                    </a:lnTo>
                    <a:lnTo>
                      <a:pt x="262936" y="466748"/>
                    </a:lnTo>
                    <a:cubicBezTo>
                      <a:pt x="285704" y="466748"/>
                      <a:pt x="300393" y="467482"/>
                      <a:pt x="300393" y="467482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87" name="任意多边形: 形状 986"/>
            <p:cNvSpPr/>
            <p:nvPr/>
          </p:nvSpPr>
          <p:spPr>
            <a:xfrm>
              <a:off x="1618377" y="690206"/>
              <a:ext cx="171128" cy="132569"/>
            </a:xfrm>
            <a:custGeom>
              <a:avLst/>
              <a:gdLst>
                <a:gd name="connsiteX0" fmla="*/ 23135 w 171128"/>
                <a:gd name="connsiteY0" fmla="*/ 22401 h 132569"/>
                <a:gd name="connsiteX1" fmla="*/ 113107 w 171128"/>
                <a:gd name="connsiteY1" fmla="*/ 22401 h 132569"/>
                <a:gd name="connsiteX2" fmla="*/ 5876 w 171128"/>
                <a:gd name="connsiteY2" fmla="*/ 110169 h 132569"/>
                <a:gd name="connsiteX3" fmla="*/ 0 w 171128"/>
                <a:gd name="connsiteY3" fmla="*/ 132570 h 132569"/>
                <a:gd name="connsiteX4" fmla="*/ 143587 w 171128"/>
                <a:gd name="connsiteY4" fmla="*/ 132570 h 132569"/>
                <a:gd name="connsiteX5" fmla="*/ 147626 w 171128"/>
                <a:gd name="connsiteY5" fmla="*/ 110169 h 132569"/>
                <a:gd name="connsiteX6" fmla="*/ 59858 w 171128"/>
                <a:gd name="connsiteY6" fmla="*/ 110169 h 132569"/>
                <a:gd name="connsiteX7" fmla="*/ 164886 w 171128"/>
                <a:gd name="connsiteY7" fmla="*/ 22401 h 132569"/>
                <a:gd name="connsiteX8" fmla="*/ 171129 w 171128"/>
                <a:gd name="connsiteY8" fmla="*/ 0 h 132569"/>
                <a:gd name="connsiteX9" fmla="*/ 29378 w 171128"/>
                <a:gd name="connsiteY9" fmla="*/ 0 h 132569"/>
                <a:gd name="connsiteX10" fmla="*/ 23135 w 171128"/>
                <a:gd name="connsiteY10" fmla="*/ 22401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28" h="132569">
                  <a:moveTo>
                    <a:pt x="23135" y="22401"/>
                  </a:moveTo>
                  <a:lnTo>
                    <a:pt x="113107" y="22401"/>
                  </a:lnTo>
                  <a:lnTo>
                    <a:pt x="5876" y="110169"/>
                  </a:lnTo>
                  <a:lnTo>
                    <a:pt x="0" y="132570"/>
                  </a:lnTo>
                  <a:lnTo>
                    <a:pt x="143587" y="132570"/>
                  </a:lnTo>
                  <a:lnTo>
                    <a:pt x="147626" y="110169"/>
                  </a:lnTo>
                  <a:lnTo>
                    <a:pt x="59858" y="110169"/>
                  </a:lnTo>
                  <a:lnTo>
                    <a:pt x="164886" y="22401"/>
                  </a:lnTo>
                  <a:lnTo>
                    <a:pt x="171129" y="0"/>
                  </a:lnTo>
                  <a:lnTo>
                    <a:pt x="29378" y="0"/>
                  </a:lnTo>
                  <a:lnTo>
                    <a:pt x="23135" y="2240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/>
            <p:cNvSpPr/>
            <p:nvPr/>
          </p:nvSpPr>
          <p:spPr>
            <a:xfrm>
              <a:off x="1797585" y="690206"/>
              <a:ext cx="168925" cy="132569"/>
            </a:xfrm>
            <a:custGeom>
              <a:avLst/>
              <a:gdLst>
                <a:gd name="connsiteX0" fmla="*/ 96948 w 168925"/>
                <a:gd name="connsiteY0" fmla="*/ 132570 h 132569"/>
                <a:gd name="connsiteX1" fmla="*/ 141750 w 168925"/>
                <a:gd name="connsiteY1" fmla="*/ 132570 h 132569"/>
                <a:gd name="connsiteX2" fmla="*/ 168925 w 168925"/>
                <a:gd name="connsiteY2" fmla="*/ 0 h 132569"/>
                <a:gd name="connsiteX3" fmla="*/ 117146 w 168925"/>
                <a:gd name="connsiteY3" fmla="*/ 0 h 132569"/>
                <a:gd name="connsiteX4" fmla="*/ 123389 w 168925"/>
                <a:gd name="connsiteY4" fmla="*/ 8813 h 132569"/>
                <a:gd name="connsiteX5" fmla="*/ 114208 w 168925"/>
                <a:gd name="connsiteY5" fmla="*/ 51412 h 132569"/>
                <a:gd name="connsiteX6" fmla="*/ 62062 w 168925"/>
                <a:gd name="connsiteY6" fmla="*/ 51412 h 132569"/>
                <a:gd name="connsiteX7" fmla="*/ 72344 w 168925"/>
                <a:gd name="connsiteY7" fmla="*/ 0 h 132569"/>
                <a:gd name="connsiteX8" fmla="*/ 18361 w 168925"/>
                <a:gd name="connsiteY8" fmla="*/ 0 h 132569"/>
                <a:gd name="connsiteX9" fmla="*/ 26808 w 168925"/>
                <a:gd name="connsiteY9" fmla="*/ 6610 h 132569"/>
                <a:gd name="connsiteX10" fmla="*/ 0 w 168925"/>
                <a:gd name="connsiteY10" fmla="*/ 132570 h 132569"/>
                <a:gd name="connsiteX11" fmla="*/ 45169 w 168925"/>
                <a:gd name="connsiteY11" fmla="*/ 132570 h 132569"/>
                <a:gd name="connsiteX12" fmla="*/ 57288 w 168925"/>
                <a:gd name="connsiteY12" fmla="*/ 73813 h 132569"/>
                <a:gd name="connsiteX13" fmla="*/ 109801 w 168925"/>
                <a:gd name="connsiteY13" fmla="*/ 73813 h 132569"/>
                <a:gd name="connsiteX14" fmla="*/ 96948 w 168925"/>
                <a:gd name="connsiteY14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925" h="132569">
                  <a:moveTo>
                    <a:pt x="96948" y="132570"/>
                  </a:moveTo>
                  <a:lnTo>
                    <a:pt x="141750" y="132570"/>
                  </a:lnTo>
                  <a:lnTo>
                    <a:pt x="168925" y="0"/>
                  </a:lnTo>
                  <a:lnTo>
                    <a:pt x="117146" y="0"/>
                  </a:lnTo>
                  <a:lnTo>
                    <a:pt x="123389" y="8813"/>
                  </a:lnTo>
                  <a:lnTo>
                    <a:pt x="114208" y="51412"/>
                  </a:lnTo>
                  <a:lnTo>
                    <a:pt x="62062" y="51412"/>
                  </a:lnTo>
                  <a:lnTo>
                    <a:pt x="72344" y="0"/>
                  </a:lnTo>
                  <a:lnTo>
                    <a:pt x="18361" y="0"/>
                  </a:lnTo>
                  <a:lnTo>
                    <a:pt x="26808" y="6610"/>
                  </a:lnTo>
                  <a:lnTo>
                    <a:pt x="0" y="132570"/>
                  </a:lnTo>
                  <a:lnTo>
                    <a:pt x="45169" y="132570"/>
                  </a:lnTo>
                  <a:lnTo>
                    <a:pt x="57288" y="73813"/>
                  </a:lnTo>
                  <a:lnTo>
                    <a:pt x="109801" y="73813"/>
                  </a:lnTo>
                  <a:lnTo>
                    <a:pt x="96948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/>
            <p:cNvSpPr/>
            <p:nvPr/>
          </p:nvSpPr>
          <p:spPr>
            <a:xfrm>
              <a:off x="1979219" y="690206"/>
              <a:ext cx="163337" cy="132569"/>
            </a:xfrm>
            <a:custGeom>
              <a:avLst/>
              <a:gdLst>
                <a:gd name="connsiteX0" fmla="*/ 156584 w 163337"/>
                <a:gd name="connsiteY0" fmla="*/ 1102 h 132569"/>
                <a:gd name="connsiteX1" fmla="*/ 150708 w 163337"/>
                <a:gd name="connsiteY1" fmla="*/ 0 h 132569"/>
                <a:gd name="connsiteX2" fmla="*/ 24748 w 163337"/>
                <a:gd name="connsiteY2" fmla="*/ 0 h 132569"/>
                <a:gd name="connsiteX3" fmla="*/ 878 w 163337"/>
                <a:gd name="connsiteY3" fmla="*/ 116779 h 132569"/>
                <a:gd name="connsiteX4" fmla="*/ 144 w 163337"/>
                <a:gd name="connsiteY4" fmla="*/ 123022 h 132569"/>
                <a:gd name="connsiteX5" fmla="*/ 2347 w 163337"/>
                <a:gd name="connsiteY5" fmla="*/ 128163 h 132569"/>
                <a:gd name="connsiteX6" fmla="*/ 6754 w 163337"/>
                <a:gd name="connsiteY6" fmla="*/ 131468 h 132569"/>
                <a:gd name="connsiteX7" fmla="*/ 12630 w 163337"/>
                <a:gd name="connsiteY7" fmla="*/ 132570 h 132569"/>
                <a:gd name="connsiteX8" fmla="*/ 138589 w 163337"/>
                <a:gd name="connsiteY8" fmla="*/ 132570 h 132569"/>
                <a:gd name="connsiteX9" fmla="*/ 162459 w 163337"/>
                <a:gd name="connsiteY9" fmla="*/ 15791 h 132569"/>
                <a:gd name="connsiteX10" fmla="*/ 163194 w 163337"/>
                <a:gd name="connsiteY10" fmla="*/ 9548 h 132569"/>
                <a:gd name="connsiteX11" fmla="*/ 160990 w 163337"/>
                <a:gd name="connsiteY11" fmla="*/ 4774 h 132569"/>
                <a:gd name="connsiteX12" fmla="*/ 156584 w 163337"/>
                <a:gd name="connsiteY12" fmla="*/ 1469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7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56584" y="1102"/>
                  </a:moveTo>
                  <a:cubicBezTo>
                    <a:pt x="156584" y="1102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3194" y="7712"/>
                    <a:pt x="162092" y="5876"/>
                    <a:pt x="160990" y="4774"/>
                  </a:cubicBezTo>
                  <a:cubicBezTo>
                    <a:pt x="159889" y="3305"/>
                    <a:pt x="158420" y="2203"/>
                    <a:pt x="156584" y="1469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7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/>
            <p:cNvSpPr/>
            <p:nvPr/>
          </p:nvSpPr>
          <p:spPr>
            <a:xfrm>
              <a:off x="2155633" y="690206"/>
              <a:ext cx="168925" cy="132569"/>
            </a:xfrm>
            <a:custGeom>
              <a:avLst/>
              <a:gdLst>
                <a:gd name="connsiteX0" fmla="*/ 141750 w 168925"/>
                <a:gd name="connsiteY0" fmla="*/ 132570 h 132569"/>
                <a:gd name="connsiteX1" fmla="*/ 168925 w 168925"/>
                <a:gd name="connsiteY1" fmla="*/ 0 h 132569"/>
                <a:gd name="connsiteX2" fmla="*/ 130366 w 168925"/>
                <a:gd name="connsiteY2" fmla="*/ 0 h 132569"/>
                <a:gd name="connsiteX3" fmla="*/ 113474 w 168925"/>
                <a:gd name="connsiteY3" fmla="*/ 82994 h 132569"/>
                <a:gd name="connsiteX4" fmla="*/ 71977 w 168925"/>
                <a:gd name="connsiteY4" fmla="*/ 0 h 132569"/>
                <a:gd name="connsiteX5" fmla="*/ 17994 w 168925"/>
                <a:gd name="connsiteY5" fmla="*/ 0 h 132569"/>
                <a:gd name="connsiteX6" fmla="*/ 26440 w 168925"/>
                <a:gd name="connsiteY6" fmla="*/ 8813 h 132569"/>
                <a:gd name="connsiteX7" fmla="*/ 0 w 168925"/>
                <a:gd name="connsiteY7" fmla="*/ 132570 h 132569"/>
                <a:gd name="connsiteX8" fmla="*/ 40395 w 168925"/>
                <a:gd name="connsiteY8" fmla="*/ 132570 h 132569"/>
                <a:gd name="connsiteX9" fmla="*/ 57288 w 168925"/>
                <a:gd name="connsiteY9" fmla="*/ 51412 h 132569"/>
                <a:gd name="connsiteX10" fmla="*/ 96581 w 168925"/>
                <a:gd name="connsiteY10" fmla="*/ 132570 h 132569"/>
                <a:gd name="connsiteX11" fmla="*/ 141750 w 168925"/>
                <a:gd name="connsiteY11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25" h="132569">
                  <a:moveTo>
                    <a:pt x="141750" y="132570"/>
                  </a:moveTo>
                  <a:lnTo>
                    <a:pt x="168925" y="0"/>
                  </a:lnTo>
                  <a:lnTo>
                    <a:pt x="130366" y="0"/>
                  </a:lnTo>
                  <a:lnTo>
                    <a:pt x="113474" y="82994"/>
                  </a:lnTo>
                  <a:lnTo>
                    <a:pt x="71977" y="0"/>
                  </a:lnTo>
                  <a:lnTo>
                    <a:pt x="17994" y="0"/>
                  </a:lnTo>
                  <a:lnTo>
                    <a:pt x="26440" y="8813"/>
                  </a:lnTo>
                  <a:lnTo>
                    <a:pt x="0" y="132570"/>
                  </a:lnTo>
                  <a:lnTo>
                    <a:pt x="40395" y="132570"/>
                  </a:lnTo>
                  <a:lnTo>
                    <a:pt x="57288" y="51412"/>
                  </a:lnTo>
                  <a:lnTo>
                    <a:pt x="96581" y="132570"/>
                  </a:lnTo>
                  <a:lnTo>
                    <a:pt x="141750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/>
            <p:cNvSpPr/>
            <p:nvPr/>
          </p:nvSpPr>
          <p:spPr>
            <a:xfrm>
              <a:off x="2336900" y="690206"/>
              <a:ext cx="166498" cy="132569"/>
            </a:xfrm>
            <a:custGeom>
              <a:avLst/>
              <a:gdLst>
                <a:gd name="connsiteX0" fmla="*/ 159522 w 166498"/>
                <a:gd name="connsiteY0" fmla="*/ 38192 h 132569"/>
                <a:gd name="connsiteX1" fmla="*/ 166499 w 166498"/>
                <a:gd name="connsiteY1" fmla="*/ 0 h 132569"/>
                <a:gd name="connsiteX2" fmla="*/ 24748 w 166498"/>
                <a:gd name="connsiteY2" fmla="*/ 0 h 132569"/>
                <a:gd name="connsiteX3" fmla="*/ 879 w 166498"/>
                <a:gd name="connsiteY3" fmla="*/ 116779 h 132569"/>
                <a:gd name="connsiteX4" fmla="*/ 144 w 166498"/>
                <a:gd name="connsiteY4" fmla="*/ 123022 h 132569"/>
                <a:gd name="connsiteX5" fmla="*/ 2347 w 166498"/>
                <a:gd name="connsiteY5" fmla="*/ 128163 h 132569"/>
                <a:gd name="connsiteX6" fmla="*/ 6754 w 166498"/>
                <a:gd name="connsiteY6" fmla="*/ 131468 h 132569"/>
                <a:gd name="connsiteX7" fmla="*/ 12630 w 166498"/>
                <a:gd name="connsiteY7" fmla="*/ 132570 h 132569"/>
                <a:gd name="connsiteX8" fmla="*/ 138590 w 166498"/>
                <a:gd name="connsiteY8" fmla="*/ 132570 h 132569"/>
                <a:gd name="connsiteX9" fmla="*/ 152544 w 166498"/>
                <a:gd name="connsiteY9" fmla="*/ 60593 h 132569"/>
                <a:gd name="connsiteX10" fmla="*/ 91951 w 166498"/>
                <a:gd name="connsiteY10" fmla="*/ 60593 h 132569"/>
                <a:gd name="connsiteX11" fmla="*/ 104070 w 166498"/>
                <a:gd name="connsiteY11" fmla="*/ 82994 h 132569"/>
                <a:gd name="connsiteX12" fmla="*/ 100030 w 166498"/>
                <a:gd name="connsiteY12" fmla="*/ 109801 h 132569"/>
                <a:gd name="connsiteX13" fmla="*/ 46048 w 166498"/>
                <a:gd name="connsiteY13" fmla="*/ 109801 h 132569"/>
                <a:gd name="connsiteX14" fmla="*/ 63307 w 166498"/>
                <a:gd name="connsiteY14" fmla="*/ 22034 h 132569"/>
                <a:gd name="connsiteX15" fmla="*/ 117290 w 166498"/>
                <a:gd name="connsiteY15" fmla="*/ 22034 h 132569"/>
                <a:gd name="connsiteX16" fmla="*/ 113985 w 166498"/>
                <a:gd name="connsiteY16" fmla="*/ 37825 h 132569"/>
                <a:gd name="connsiteX17" fmla="*/ 158787 w 166498"/>
                <a:gd name="connsiteY17" fmla="*/ 37825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98" h="132569">
                  <a:moveTo>
                    <a:pt x="159522" y="38192"/>
                  </a:moveTo>
                  <a:lnTo>
                    <a:pt x="166499" y="0"/>
                  </a:lnTo>
                  <a:lnTo>
                    <a:pt x="24748" y="0"/>
                  </a:lnTo>
                  <a:lnTo>
                    <a:pt x="879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4918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90" y="132570"/>
                  </a:lnTo>
                  <a:lnTo>
                    <a:pt x="152544" y="60593"/>
                  </a:lnTo>
                  <a:lnTo>
                    <a:pt x="91951" y="60593"/>
                  </a:lnTo>
                  <a:lnTo>
                    <a:pt x="104070" y="82994"/>
                  </a:lnTo>
                  <a:lnTo>
                    <a:pt x="100030" y="109801"/>
                  </a:lnTo>
                  <a:lnTo>
                    <a:pt x="46048" y="109801"/>
                  </a:lnTo>
                  <a:lnTo>
                    <a:pt x="63307" y="22034"/>
                  </a:lnTo>
                  <a:lnTo>
                    <a:pt x="117290" y="22034"/>
                  </a:lnTo>
                  <a:lnTo>
                    <a:pt x="113985" y="37825"/>
                  </a:lnTo>
                  <a:lnTo>
                    <a:pt x="158787" y="37825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/>
            <p:cNvSpPr/>
            <p:nvPr/>
          </p:nvSpPr>
          <p:spPr>
            <a:xfrm>
              <a:off x="2514049" y="795968"/>
              <a:ext cx="41129" cy="26440"/>
            </a:xfrm>
            <a:custGeom>
              <a:avLst/>
              <a:gdLst>
                <a:gd name="connsiteX0" fmla="*/ 0 w 41129"/>
                <a:gd name="connsiteY0" fmla="*/ 26441 h 26440"/>
                <a:gd name="connsiteX1" fmla="*/ 35621 w 41129"/>
                <a:gd name="connsiteY1" fmla="*/ 26441 h 26440"/>
                <a:gd name="connsiteX2" fmla="*/ 41130 w 41129"/>
                <a:gd name="connsiteY2" fmla="*/ 0 h 26440"/>
                <a:gd name="connsiteX3" fmla="*/ 5508 w 41129"/>
                <a:gd name="connsiteY3" fmla="*/ 0 h 26440"/>
                <a:gd name="connsiteX4" fmla="*/ 0 w 41129"/>
                <a:gd name="connsiteY4" fmla="*/ 26441 h 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9" h="26440">
                  <a:moveTo>
                    <a:pt x="0" y="26441"/>
                  </a:moveTo>
                  <a:lnTo>
                    <a:pt x="35621" y="26441"/>
                  </a:lnTo>
                  <a:lnTo>
                    <a:pt x="41130" y="0"/>
                  </a:lnTo>
                  <a:lnTo>
                    <a:pt x="5508" y="0"/>
                  </a:lnTo>
                  <a:lnTo>
                    <a:pt x="0" y="2644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/>
            <p:cNvSpPr/>
            <p:nvPr/>
          </p:nvSpPr>
          <p:spPr>
            <a:xfrm>
              <a:off x="2574497" y="690206"/>
              <a:ext cx="163337" cy="132569"/>
            </a:xfrm>
            <a:custGeom>
              <a:avLst/>
              <a:gdLst>
                <a:gd name="connsiteX0" fmla="*/ 160990 w 163337"/>
                <a:gd name="connsiteY0" fmla="*/ 4407 h 132569"/>
                <a:gd name="connsiteX1" fmla="*/ 156584 w 163337"/>
                <a:gd name="connsiteY1" fmla="*/ 1102 h 132569"/>
                <a:gd name="connsiteX2" fmla="*/ 150708 w 163337"/>
                <a:gd name="connsiteY2" fmla="*/ 0 h 132569"/>
                <a:gd name="connsiteX3" fmla="*/ 24748 w 163337"/>
                <a:gd name="connsiteY3" fmla="*/ 0 h 132569"/>
                <a:gd name="connsiteX4" fmla="*/ 878 w 163337"/>
                <a:gd name="connsiteY4" fmla="*/ 116779 h 132569"/>
                <a:gd name="connsiteX5" fmla="*/ 144 w 163337"/>
                <a:gd name="connsiteY5" fmla="*/ 123022 h 132569"/>
                <a:gd name="connsiteX6" fmla="*/ 2347 w 163337"/>
                <a:gd name="connsiteY6" fmla="*/ 128163 h 132569"/>
                <a:gd name="connsiteX7" fmla="*/ 6754 w 163337"/>
                <a:gd name="connsiteY7" fmla="*/ 131468 h 132569"/>
                <a:gd name="connsiteX8" fmla="*/ 12630 w 163337"/>
                <a:gd name="connsiteY8" fmla="*/ 132570 h 132569"/>
                <a:gd name="connsiteX9" fmla="*/ 138589 w 163337"/>
                <a:gd name="connsiteY9" fmla="*/ 132570 h 132569"/>
                <a:gd name="connsiteX10" fmla="*/ 162459 w 163337"/>
                <a:gd name="connsiteY10" fmla="*/ 15791 h 132569"/>
                <a:gd name="connsiteX11" fmla="*/ 163194 w 163337"/>
                <a:gd name="connsiteY11" fmla="*/ 9548 h 132569"/>
                <a:gd name="connsiteX12" fmla="*/ 160990 w 163337"/>
                <a:gd name="connsiteY12" fmla="*/ 4774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8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60990" y="4407"/>
                  </a:moveTo>
                  <a:cubicBezTo>
                    <a:pt x="160990" y="4407"/>
                    <a:pt x="158053" y="1836"/>
                    <a:pt x="156584" y="1102"/>
                  </a:cubicBezTo>
                  <a:cubicBezTo>
                    <a:pt x="154747" y="367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2827" y="7712"/>
                    <a:pt x="162092" y="5876"/>
                    <a:pt x="160990" y="4774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8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" name="任意多边形: 形状 993"/>
            <p:cNvSpPr/>
            <p:nvPr/>
          </p:nvSpPr>
          <p:spPr>
            <a:xfrm>
              <a:off x="2751646" y="690206"/>
              <a:ext cx="72344" cy="132569"/>
            </a:xfrm>
            <a:custGeom>
              <a:avLst/>
              <a:gdLst>
                <a:gd name="connsiteX0" fmla="*/ 17994 w 72344"/>
                <a:gd name="connsiteY0" fmla="*/ 0 h 132569"/>
                <a:gd name="connsiteX1" fmla="*/ 24237 w 72344"/>
                <a:gd name="connsiteY1" fmla="*/ 8813 h 132569"/>
                <a:gd name="connsiteX2" fmla="*/ 0 w 72344"/>
                <a:gd name="connsiteY2" fmla="*/ 132570 h 132569"/>
                <a:gd name="connsiteX3" fmla="*/ 42598 w 72344"/>
                <a:gd name="connsiteY3" fmla="*/ 132570 h 132569"/>
                <a:gd name="connsiteX4" fmla="*/ 72344 w 72344"/>
                <a:gd name="connsiteY4" fmla="*/ 0 h 132569"/>
                <a:gd name="connsiteX5" fmla="*/ 17994 w 72344"/>
                <a:gd name="connsiteY5" fmla="*/ 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44" h="132569">
                  <a:moveTo>
                    <a:pt x="17994" y="0"/>
                  </a:moveTo>
                  <a:lnTo>
                    <a:pt x="24237" y="8813"/>
                  </a:lnTo>
                  <a:lnTo>
                    <a:pt x="0" y="132570"/>
                  </a:lnTo>
                  <a:lnTo>
                    <a:pt x="42598" y="132570"/>
                  </a:lnTo>
                  <a:lnTo>
                    <a:pt x="72344" y="0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图形 1"/>
            <p:cNvGrpSpPr/>
            <p:nvPr/>
          </p:nvGrpSpPr>
          <p:grpSpPr>
            <a:xfrm>
              <a:off x="1605524" y="865374"/>
              <a:ext cx="1203042" cy="248246"/>
              <a:chOff x="1605524" y="865374"/>
              <a:chExt cx="1203042" cy="248246"/>
            </a:xfrm>
            <a:solidFill>
              <a:srgbClr val="D2472D"/>
            </a:solidFill>
          </p:grpSpPr>
          <p:sp>
            <p:nvSpPr>
              <p:cNvPr id="996" name="任意多边形: 形状 995"/>
              <p:cNvSpPr/>
              <p:nvPr/>
            </p:nvSpPr>
            <p:spPr>
              <a:xfrm>
                <a:off x="2303626" y="927068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2300321" y="964893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1605524" y="867944"/>
                <a:ext cx="282398" cy="245308"/>
              </a:xfrm>
              <a:custGeom>
                <a:avLst/>
                <a:gdLst>
                  <a:gd name="connsiteX0" fmla="*/ 143587 w 282398"/>
                  <a:gd name="connsiteY0" fmla="*/ 100621 h 245308"/>
                  <a:gd name="connsiteX1" fmla="*/ 148728 w 282398"/>
                  <a:gd name="connsiteY1" fmla="*/ 89971 h 245308"/>
                  <a:gd name="connsiteX2" fmla="*/ 274687 w 282398"/>
                  <a:gd name="connsiteY2" fmla="*/ 89971 h 245308"/>
                  <a:gd name="connsiteX3" fmla="*/ 274687 w 282398"/>
                  <a:gd name="connsiteY3" fmla="*/ 54350 h 245308"/>
                  <a:gd name="connsiteX4" fmla="*/ 165620 w 282398"/>
                  <a:gd name="connsiteY4" fmla="*/ 54350 h 245308"/>
                  <a:gd name="connsiteX5" fmla="*/ 190225 w 282398"/>
                  <a:gd name="connsiteY5" fmla="*/ 3305 h 245308"/>
                  <a:gd name="connsiteX6" fmla="*/ 192061 w 282398"/>
                  <a:gd name="connsiteY6" fmla="*/ 0 h 245308"/>
                  <a:gd name="connsiteX7" fmla="*/ 110536 w 282398"/>
                  <a:gd name="connsiteY7" fmla="*/ 5141 h 245308"/>
                  <a:gd name="connsiteX8" fmla="*/ 93643 w 282398"/>
                  <a:gd name="connsiteY8" fmla="*/ 42966 h 245308"/>
                  <a:gd name="connsiteX9" fmla="*/ 103559 w 282398"/>
                  <a:gd name="connsiteY9" fmla="*/ 42966 h 245308"/>
                  <a:gd name="connsiteX10" fmla="*/ 98050 w 282398"/>
                  <a:gd name="connsiteY10" fmla="*/ 54350 h 245308"/>
                  <a:gd name="connsiteX11" fmla="*/ 0 w 282398"/>
                  <a:gd name="connsiteY11" fmla="*/ 54350 h 245308"/>
                  <a:gd name="connsiteX12" fmla="*/ 0 w 282398"/>
                  <a:gd name="connsiteY12" fmla="*/ 89971 h 245308"/>
                  <a:gd name="connsiteX13" fmla="*/ 81158 w 282398"/>
                  <a:gd name="connsiteY13" fmla="*/ 89971 h 245308"/>
                  <a:gd name="connsiteX14" fmla="*/ 7712 w 282398"/>
                  <a:gd name="connsiteY14" fmla="*/ 241637 h 245308"/>
                  <a:gd name="connsiteX15" fmla="*/ 6243 w 282398"/>
                  <a:gd name="connsiteY15" fmla="*/ 245309 h 245308"/>
                  <a:gd name="connsiteX16" fmla="*/ 73813 w 282398"/>
                  <a:gd name="connsiteY16" fmla="*/ 245309 h 245308"/>
                  <a:gd name="connsiteX17" fmla="*/ 139180 w 282398"/>
                  <a:gd name="connsiteY17" fmla="*/ 109801 h 245308"/>
                  <a:gd name="connsiteX18" fmla="*/ 214829 w 282398"/>
                  <a:gd name="connsiteY18" fmla="*/ 245309 h 245308"/>
                  <a:gd name="connsiteX19" fmla="*/ 282399 w 282398"/>
                  <a:gd name="connsiteY19" fmla="*/ 245309 h 245308"/>
                  <a:gd name="connsiteX20" fmla="*/ 201609 w 282398"/>
                  <a:gd name="connsiteY20" fmla="*/ 100621 h 245308"/>
                  <a:gd name="connsiteX21" fmla="*/ 143587 w 282398"/>
                  <a:gd name="connsiteY21" fmla="*/ 100621 h 24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398" h="245308">
                    <a:moveTo>
                      <a:pt x="143587" y="100621"/>
                    </a:moveTo>
                    <a:lnTo>
                      <a:pt x="148728" y="89971"/>
                    </a:lnTo>
                    <a:lnTo>
                      <a:pt x="274687" y="89971"/>
                    </a:lnTo>
                    <a:lnTo>
                      <a:pt x="274687" y="54350"/>
                    </a:lnTo>
                    <a:lnTo>
                      <a:pt x="165620" y="54350"/>
                    </a:lnTo>
                    <a:lnTo>
                      <a:pt x="190225" y="3305"/>
                    </a:lnTo>
                    <a:lnTo>
                      <a:pt x="192061" y="0"/>
                    </a:lnTo>
                    <a:lnTo>
                      <a:pt x="110536" y="5141"/>
                    </a:lnTo>
                    <a:lnTo>
                      <a:pt x="93643" y="42966"/>
                    </a:lnTo>
                    <a:lnTo>
                      <a:pt x="103559" y="42966"/>
                    </a:lnTo>
                    <a:lnTo>
                      <a:pt x="98050" y="54350"/>
                    </a:lnTo>
                    <a:lnTo>
                      <a:pt x="0" y="54350"/>
                    </a:lnTo>
                    <a:lnTo>
                      <a:pt x="0" y="89971"/>
                    </a:lnTo>
                    <a:lnTo>
                      <a:pt x="81158" y="89971"/>
                    </a:lnTo>
                    <a:lnTo>
                      <a:pt x="7712" y="241637"/>
                    </a:lnTo>
                    <a:lnTo>
                      <a:pt x="6243" y="245309"/>
                    </a:lnTo>
                    <a:lnTo>
                      <a:pt x="73813" y="245309"/>
                    </a:lnTo>
                    <a:lnTo>
                      <a:pt x="139180" y="109801"/>
                    </a:lnTo>
                    <a:lnTo>
                      <a:pt x="214829" y="245309"/>
                    </a:lnTo>
                    <a:lnTo>
                      <a:pt x="282399" y="245309"/>
                    </a:lnTo>
                    <a:lnTo>
                      <a:pt x="201609" y="100621"/>
                    </a:lnTo>
                    <a:lnTo>
                      <a:pt x="143587" y="10062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2515518" y="1008960"/>
                <a:ext cx="285704" cy="104293"/>
              </a:xfrm>
              <a:custGeom>
                <a:avLst/>
                <a:gdLst>
                  <a:gd name="connsiteX0" fmla="*/ 125960 w 285704"/>
                  <a:gd name="connsiteY0" fmla="*/ 0 h 104293"/>
                  <a:gd name="connsiteX1" fmla="*/ 63898 w 285704"/>
                  <a:gd name="connsiteY1" fmla="*/ 0 h 104293"/>
                  <a:gd name="connsiteX2" fmla="*/ 59491 w 285704"/>
                  <a:gd name="connsiteY2" fmla="*/ 7345 h 104293"/>
                  <a:gd name="connsiteX3" fmla="*/ 6977 w 285704"/>
                  <a:gd name="connsiteY3" fmla="*/ 7345 h 104293"/>
                  <a:gd name="connsiteX4" fmla="*/ 4774 w 285704"/>
                  <a:gd name="connsiteY4" fmla="*/ 33418 h 104293"/>
                  <a:gd name="connsiteX5" fmla="*/ 43333 w 285704"/>
                  <a:gd name="connsiteY5" fmla="*/ 33418 h 104293"/>
                  <a:gd name="connsiteX6" fmla="*/ 0 w 285704"/>
                  <a:gd name="connsiteY6" fmla="*/ 104293 h 104293"/>
                  <a:gd name="connsiteX7" fmla="*/ 62062 w 285704"/>
                  <a:gd name="connsiteY7" fmla="*/ 104293 h 104293"/>
                  <a:gd name="connsiteX8" fmla="*/ 105395 w 285704"/>
                  <a:gd name="connsiteY8" fmla="*/ 33418 h 104293"/>
                  <a:gd name="connsiteX9" fmla="*/ 179575 w 285704"/>
                  <a:gd name="connsiteY9" fmla="*/ 33418 h 104293"/>
                  <a:gd name="connsiteX10" fmla="*/ 210422 w 285704"/>
                  <a:gd name="connsiteY10" fmla="*/ 104293 h 104293"/>
                  <a:gd name="connsiteX11" fmla="*/ 272484 w 285704"/>
                  <a:gd name="connsiteY11" fmla="*/ 104293 h 104293"/>
                  <a:gd name="connsiteX12" fmla="*/ 241637 w 285704"/>
                  <a:gd name="connsiteY12" fmla="*/ 33418 h 104293"/>
                  <a:gd name="connsiteX13" fmla="*/ 283501 w 285704"/>
                  <a:gd name="connsiteY13" fmla="*/ 33418 h 104293"/>
                  <a:gd name="connsiteX14" fmla="*/ 285704 w 285704"/>
                  <a:gd name="connsiteY14" fmla="*/ 7345 h 104293"/>
                  <a:gd name="connsiteX15" fmla="*/ 121553 w 285704"/>
                  <a:gd name="connsiteY15" fmla="*/ 7345 h 104293"/>
                  <a:gd name="connsiteX16" fmla="*/ 125960 w 285704"/>
                  <a:gd name="connsiteY16" fmla="*/ 0 h 10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04" h="104293">
                    <a:moveTo>
                      <a:pt x="125960" y="0"/>
                    </a:moveTo>
                    <a:lnTo>
                      <a:pt x="63898" y="0"/>
                    </a:lnTo>
                    <a:lnTo>
                      <a:pt x="59491" y="7345"/>
                    </a:lnTo>
                    <a:lnTo>
                      <a:pt x="6977" y="7345"/>
                    </a:lnTo>
                    <a:lnTo>
                      <a:pt x="4774" y="33418"/>
                    </a:lnTo>
                    <a:lnTo>
                      <a:pt x="43333" y="33418"/>
                    </a:lnTo>
                    <a:lnTo>
                      <a:pt x="0" y="104293"/>
                    </a:lnTo>
                    <a:lnTo>
                      <a:pt x="62062" y="104293"/>
                    </a:lnTo>
                    <a:lnTo>
                      <a:pt x="105395" y="33418"/>
                    </a:lnTo>
                    <a:lnTo>
                      <a:pt x="179575" y="33418"/>
                    </a:lnTo>
                    <a:lnTo>
                      <a:pt x="210422" y="104293"/>
                    </a:lnTo>
                    <a:lnTo>
                      <a:pt x="272484" y="104293"/>
                    </a:lnTo>
                    <a:lnTo>
                      <a:pt x="241637" y="33418"/>
                    </a:lnTo>
                    <a:lnTo>
                      <a:pt x="283501" y="33418"/>
                    </a:lnTo>
                    <a:lnTo>
                      <a:pt x="285704" y="7345"/>
                    </a:lnTo>
                    <a:lnTo>
                      <a:pt x="121553" y="7345"/>
                    </a:lnTo>
                    <a:lnTo>
                      <a:pt x="125960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2017188" y="865374"/>
                <a:ext cx="83360" cy="247879"/>
              </a:xfrm>
              <a:custGeom>
                <a:avLst/>
                <a:gdLst>
                  <a:gd name="connsiteX0" fmla="*/ 6243 w 83360"/>
                  <a:gd name="connsiteY0" fmla="*/ 44802 h 247879"/>
                  <a:gd name="connsiteX1" fmla="*/ 16892 w 83360"/>
                  <a:gd name="connsiteY1" fmla="*/ 44802 h 247879"/>
                  <a:gd name="connsiteX2" fmla="*/ 0 w 83360"/>
                  <a:gd name="connsiteY2" fmla="*/ 247880 h 247879"/>
                  <a:gd name="connsiteX3" fmla="*/ 62062 w 83360"/>
                  <a:gd name="connsiteY3" fmla="*/ 247880 h 247879"/>
                  <a:gd name="connsiteX4" fmla="*/ 83361 w 83360"/>
                  <a:gd name="connsiteY4" fmla="*/ 0 h 247879"/>
                  <a:gd name="connsiteX5" fmla="*/ 18729 w 83360"/>
                  <a:gd name="connsiteY5" fmla="*/ 6243 h 247879"/>
                  <a:gd name="connsiteX6" fmla="*/ 6243 w 83360"/>
                  <a:gd name="connsiteY6" fmla="*/ 44802 h 24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60" h="247879">
                    <a:moveTo>
                      <a:pt x="6243" y="44802"/>
                    </a:moveTo>
                    <a:lnTo>
                      <a:pt x="16892" y="44802"/>
                    </a:lnTo>
                    <a:lnTo>
                      <a:pt x="0" y="247880"/>
                    </a:lnTo>
                    <a:lnTo>
                      <a:pt x="62062" y="247880"/>
                    </a:lnTo>
                    <a:lnTo>
                      <a:pt x="83361" y="0"/>
                    </a:lnTo>
                    <a:lnTo>
                      <a:pt x="18729" y="6243"/>
                    </a:lnTo>
                    <a:lnTo>
                      <a:pt x="6243" y="44802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2221734" y="872718"/>
                <a:ext cx="72344" cy="240534"/>
              </a:xfrm>
              <a:custGeom>
                <a:avLst/>
                <a:gdLst>
                  <a:gd name="connsiteX0" fmla="*/ 19463 w 72344"/>
                  <a:gd name="connsiteY0" fmla="*/ 6243 h 240534"/>
                  <a:gd name="connsiteX1" fmla="*/ 8446 w 72344"/>
                  <a:gd name="connsiteY1" fmla="*/ 43700 h 240534"/>
                  <a:gd name="connsiteX2" fmla="*/ 17260 w 72344"/>
                  <a:gd name="connsiteY2" fmla="*/ 43700 h 240534"/>
                  <a:gd name="connsiteX3" fmla="*/ 0 w 72344"/>
                  <a:gd name="connsiteY3" fmla="*/ 240535 h 240534"/>
                  <a:gd name="connsiteX4" fmla="*/ 51412 w 72344"/>
                  <a:gd name="connsiteY4" fmla="*/ 240535 h 240534"/>
                  <a:gd name="connsiteX5" fmla="*/ 72344 w 72344"/>
                  <a:gd name="connsiteY5" fmla="*/ 0 h 240534"/>
                  <a:gd name="connsiteX6" fmla="*/ 19463 w 72344"/>
                  <a:gd name="connsiteY6" fmla="*/ 6243 h 2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240534">
                    <a:moveTo>
                      <a:pt x="19463" y="6243"/>
                    </a:moveTo>
                    <a:lnTo>
                      <a:pt x="8446" y="43700"/>
                    </a:lnTo>
                    <a:lnTo>
                      <a:pt x="17260" y="43700"/>
                    </a:lnTo>
                    <a:lnTo>
                      <a:pt x="0" y="240535"/>
                    </a:lnTo>
                    <a:lnTo>
                      <a:pt x="51412" y="240535"/>
                    </a:lnTo>
                    <a:lnTo>
                      <a:pt x="72344" y="0"/>
                    </a:lnTo>
                    <a:lnTo>
                      <a:pt x="19463" y="624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2289672" y="1003819"/>
                <a:ext cx="203444" cy="109801"/>
              </a:xfrm>
              <a:custGeom>
                <a:avLst/>
                <a:gdLst>
                  <a:gd name="connsiteX0" fmla="*/ 152033 w 203444"/>
                  <a:gd name="connsiteY0" fmla="*/ 0 h 109801"/>
                  <a:gd name="connsiteX1" fmla="*/ 9915 w 203444"/>
                  <a:gd name="connsiteY1" fmla="*/ 0 h 109801"/>
                  <a:gd name="connsiteX2" fmla="*/ 2203 w 203444"/>
                  <a:gd name="connsiteY2" fmla="*/ 84830 h 109801"/>
                  <a:gd name="connsiteX3" fmla="*/ 2203 w 203444"/>
                  <a:gd name="connsiteY3" fmla="*/ 84830 h 109801"/>
                  <a:gd name="connsiteX4" fmla="*/ 0 w 203444"/>
                  <a:gd name="connsiteY4" fmla="*/ 109802 h 109801"/>
                  <a:gd name="connsiteX5" fmla="*/ 193530 w 203444"/>
                  <a:gd name="connsiteY5" fmla="*/ 109802 h 109801"/>
                  <a:gd name="connsiteX6" fmla="*/ 203445 w 203444"/>
                  <a:gd name="connsiteY6" fmla="*/ 0 h 109801"/>
                  <a:gd name="connsiteX7" fmla="*/ 152033 w 203444"/>
                  <a:gd name="connsiteY7" fmla="*/ 0 h 109801"/>
                  <a:gd name="connsiteX8" fmla="*/ 143587 w 203444"/>
                  <a:gd name="connsiteY8" fmla="*/ 94011 h 109801"/>
                  <a:gd name="connsiteX9" fmla="*/ 130734 w 203444"/>
                  <a:gd name="connsiteY9" fmla="*/ 84830 h 109801"/>
                  <a:gd name="connsiteX10" fmla="*/ 53248 w 203444"/>
                  <a:gd name="connsiteY10" fmla="*/ 84830 h 109801"/>
                  <a:gd name="connsiteX11" fmla="*/ 58757 w 203444"/>
                  <a:gd name="connsiteY11" fmla="*/ 24972 h 109801"/>
                  <a:gd name="connsiteX12" fmla="*/ 149829 w 203444"/>
                  <a:gd name="connsiteY12" fmla="*/ 24972 h 109801"/>
                  <a:gd name="connsiteX13" fmla="*/ 143587 w 203444"/>
                  <a:gd name="connsiteY13" fmla="*/ 94011 h 10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444" h="109801">
                    <a:moveTo>
                      <a:pt x="152033" y="0"/>
                    </a:moveTo>
                    <a:lnTo>
                      <a:pt x="9915" y="0"/>
                    </a:lnTo>
                    <a:lnTo>
                      <a:pt x="2203" y="84830"/>
                    </a:lnTo>
                    <a:lnTo>
                      <a:pt x="2203" y="84830"/>
                    </a:lnTo>
                    <a:lnTo>
                      <a:pt x="0" y="109802"/>
                    </a:lnTo>
                    <a:lnTo>
                      <a:pt x="193530" y="109802"/>
                    </a:lnTo>
                    <a:lnTo>
                      <a:pt x="203445" y="0"/>
                    </a:lnTo>
                    <a:lnTo>
                      <a:pt x="152033" y="0"/>
                    </a:lnTo>
                    <a:close/>
                    <a:moveTo>
                      <a:pt x="143587" y="94011"/>
                    </a:moveTo>
                    <a:lnTo>
                      <a:pt x="130734" y="84830"/>
                    </a:lnTo>
                    <a:lnTo>
                      <a:pt x="53248" y="84830"/>
                    </a:lnTo>
                    <a:lnTo>
                      <a:pt x="58757" y="24972"/>
                    </a:lnTo>
                    <a:lnTo>
                      <a:pt x="149829" y="24972"/>
                    </a:lnTo>
                    <a:lnTo>
                      <a:pt x="143587" y="9401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2527636" y="872718"/>
                <a:ext cx="280930" cy="127428"/>
              </a:xfrm>
              <a:custGeom>
                <a:avLst/>
                <a:gdLst>
                  <a:gd name="connsiteX0" fmla="*/ 229885 w 280930"/>
                  <a:gd name="connsiteY0" fmla="*/ 16158 h 127428"/>
                  <a:gd name="connsiteX1" fmla="*/ 119716 w 280930"/>
                  <a:gd name="connsiteY1" fmla="*/ 16158 h 127428"/>
                  <a:gd name="connsiteX2" fmla="*/ 124123 w 280930"/>
                  <a:gd name="connsiteY2" fmla="*/ 0 h 127428"/>
                  <a:gd name="connsiteX3" fmla="*/ 65367 w 280930"/>
                  <a:gd name="connsiteY3" fmla="*/ 0 h 127428"/>
                  <a:gd name="connsiteX4" fmla="*/ 60593 w 280930"/>
                  <a:gd name="connsiteY4" fmla="*/ 16158 h 127428"/>
                  <a:gd name="connsiteX5" fmla="*/ 42598 w 280930"/>
                  <a:gd name="connsiteY5" fmla="*/ 16158 h 127428"/>
                  <a:gd name="connsiteX6" fmla="*/ 10282 w 280930"/>
                  <a:gd name="connsiteY6" fmla="*/ 16158 h 127428"/>
                  <a:gd name="connsiteX7" fmla="*/ 0 w 280930"/>
                  <a:gd name="connsiteY7" fmla="*/ 127428 h 127428"/>
                  <a:gd name="connsiteX8" fmla="*/ 51412 w 280930"/>
                  <a:gd name="connsiteY8" fmla="*/ 127428 h 127428"/>
                  <a:gd name="connsiteX9" fmla="*/ 59124 w 280930"/>
                  <a:gd name="connsiteY9" fmla="*/ 41497 h 127428"/>
                  <a:gd name="connsiteX10" fmla="*/ 227315 w 280930"/>
                  <a:gd name="connsiteY10" fmla="*/ 41497 h 127428"/>
                  <a:gd name="connsiteX11" fmla="*/ 219603 w 280930"/>
                  <a:gd name="connsiteY11" fmla="*/ 127428 h 127428"/>
                  <a:gd name="connsiteX12" fmla="*/ 271015 w 280930"/>
                  <a:gd name="connsiteY12" fmla="*/ 127428 h 127428"/>
                  <a:gd name="connsiteX13" fmla="*/ 280930 w 280930"/>
                  <a:gd name="connsiteY13" fmla="*/ 16158 h 127428"/>
                  <a:gd name="connsiteX14" fmla="*/ 248614 w 280930"/>
                  <a:gd name="connsiteY14" fmla="*/ 16158 h 127428"/>
                  <a:gd name="connsiteX15" fmla="*/ 229885 w 280930"/>
                  <a:gd name="connsiteY15" fmla="*/ 16158 h 12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930" h="127428">
                    <a:moveTo>
                      <a:pt x="229885" y="16158"/>
                    </a:moveTo>
                    <a:lnTo>
                      <a:pt x="119716" y="16158"/>
                    </a:lnTo>
                    <a:lnTo>
                      <a:pt x="124123" y="0"/>
                    </a:lnTo>
                    <a:lnTo>
                      <a:pt x="65367" y="0"/>
                    </a:lnTo>
                    <a:lnTo>
                      <a:pt x="60593" y="16158"/>
                    </a:lnTo>
                    <a:lnTo>
                      <a:pt x="42598" y="16158"/>
                    </a:lnTo>
                    <a:lnTo>
                      <a:pt x="10282" y="16158"/>
                    </a:lnTo>
                    <a:lnTo>
                      <a:pt x="0" y="127428"/>
                    </a:lnTo>
                    <a:lnTo>
                      <a:pt x="51412" y="127428"/>
                    </a:lnTo>
                    <a:lnTo>
                      <a:pt x="59124" y="41497"/>
                    </a:lnTo>
                    <a:lnTo>
                      <a:pt x="227315" y="41497"/>
                    </a:lnTo>
                    <a:lnTo>
                      <a:pt x="219603" y="127428"/>
                    </a:lnTo>
                    <a:lnTo>
                      <a:pt x="271015" y="127428"/>
                    </a:lnTo>
                    <a:lnTo>
                      <a:pt x="280930" y="16158"/>
                    </a:lnTo>
                    <a:lnTo>
                      <a:pt x="248614" y="16158"/>
                    </a:lnTo>
                    <a:lnTo>
                      <a:pt x="229885" y="16158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1913629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1836 w 102089"/>
                  <a:gd name="connsiteY2" fmla="*/ 146157 h 167823"/>
                  <a:gd name="connsiteX3" fmla="*/ 0 w 102089"/>
                  <a:gd name="connsiteY3" fmla="*/ 167824 h 167823"/>
                  <a:gd name="connsiteX4" fmla="*/ 59124 w 102089"/>
                  <a:gd name="connsiteY4" fmla="*/ 167824 h 167823"/>
                  <a:gd name="connsiteX5" fmla="*/ 87401 w 102089"/>
                  <a:gd name="connsiteY5" fmla="*/ 167824 h 167823"/>
                  <a:gd name="connsiteX6" fmla="*/ 89237 w 102089"/>
                  <a:gd name="connsiteY6" fmla="*/ 146157 h 167823"/>
                  <a:gd name="connsiteX7" fmla="*/ 60960 w 102089"/>
                  <a:gd name="connsiteY7" fmla="*/ 146157 h 167823"/>
                  <a:gd name="connsiteX8" fmla="*/ 71610 w 102089"/>
                  <a:gd name="connsiteY8" fmla="*/ 22034 h 167823"/>
                  <a:gd name="connsiteX9" fmla="*/ 100253 w 102089"/>
                  <a:gd name="connsiteY9" fmla="*/ 22034 h 167823"/>
                  <a:gd name="connsiteX10" fmla="*/ 102090 w 102089"/>
                  <a:gd name="connsiteY10" fmla="*/ 0 h 167823"/>
                  <a:gd name="connsiteX11" fmla="*/ 73446 w 102089"/>
                  <a:gd name="connsiteY11" fmla="*/ 0 h 167823"/>
                  <a:gd name="connsiteX12" fmla="*/ 14689 w 102089"/>
                  <a:gd name="connsiteY12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1836" y="146157"/>
                    </a:lnTo>
                    <a:lnTo>
                      <a:pt x="0" y="167824"/>
                    </a:lnTo>
                    <a:lnTo>
                      <a:pt x="59124" y="167824"/>
                    </a:lnTo>
                    <a:lnTo>
                      <a:pt x="87401" y="167824"/>
                    </a:lnTo>
                    <a:lnTo>
                      <a:pt x="89237" y="146157"/>
                    </a:lnTo>
                    <a:lnTo>
                      <a:pt x="60960" y="146157"/>
                    </a:lnTo>
                    <a:lnTo>
                      <a:pt x="71610" y="22034"/>
                    </a:lnTo>
                    <a:lnTo>
                      <a:pt x="100253" y="22034"/>
                    </a:lnTo>
                    <a:lnTo>
                      <a:pt x="102090" y="0"/>
                    </a:lnTo>
                    <a:lnTo>
                      <a:pt x="73446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2301056" y="867944"/>
                <a:ext cx="208218" cy="47005"/>
              </a:xfrm>
              <a:custGeom>
                <a:avLst/>
                <a:gdLst>
                  <a:gd name="connsiteX0" fmla="*/ 130734 w 208218"/>
                  <a:gd name="connsiteY0" fmla="*/ 0 h 47005"/>
                  <a:gd name="connsiteX1" fmla="*/ 71610 w 208218"/>
                  <a:gd name="connsiteY1" fmla="*/ 0 h 47005"/>
                  <a:gd name="connsiteX2" fmla="*/ 74180 w 208218"/>
                  <a:gd name="connsiteY2" fmla="*/ 20932 h 47005"/>
                  <a:gd name="connsiteX3" fmla="*/ 2203 w 208218"/>
                  <a:gd name="connsiteY3" fmla="*/ 20932 h 47005"/>
                  <a:gd name="connsiteX4" fmla="*/ 0 w 208218"/>
                  <a:gd name="connsiteY4" fmla="*/ 47005 h 47005"/>
                  <a:gd name="connsiteX5" fmla="*/ 205648 w 208218"/>
                  <a:gd name="connsiteY5" fmla="*/ 47005 h 47005"/>
                  <a:gd name="connsiteX6" fmla="*/ 208219 w 208218"/>
                  <a:gd name="connsiteY6" fmla="*/ 20932 h 47005"/>
                  <a:gd name="connsiteX7" fmla="*/ 132937 w 208218"/>
                  <a:gd name="connsiteY7" fmla="*/ 20932 h 47005"/>
                  <a:gd name="connsiteX8" fmla="*/ 130734 w 208218"/>
                  <a:gd name="connsiteY8" fmla="*/ 0 h 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18" h="47005">
                    <a:moveTo>
                      <a:pt x="130734" y="0"/>
                    </a:moveTo>
                    <a:lnTo>
                      <a:pt x="71610" y="0"/>
                    </a:lnTo>
                    <a:lnTo>
                      <a:pt x="74180" y="20932"/>
                    </a:lnTo>
                    <a:lnTo>
                      <a:pt x="2203" y="20932"/>
                    </a:lnTo>
                    <a:lnTo>
                      <a:pt x="0" y="47005"/>
                    </a:lnTo>
                    <a:lnTo>
                      <a:pt x="205648" y="47005"/>
                    </a:lnTo>
                    <a:lnTo>
                      <a:pt x="208219" y="20932"/>
                    </a:lnTo>
                    <a:lnTo>
                      <a:pt x="132937" y="20932"/>
                    </a:lnTo>
                    <a:lnTo>
                      <a:pt x="130734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2101283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41497 w 102089"/>
                  <a:gd name="connsiteY2" fmla="*/ 22034 h 167823"/>
                  <a:gd name="connsiteX3" fmla="*/ 30480 w 102089"/>
                  <a:gd name="connsiteY3" fmla="*/ 146157 h 167823"/>
                  <a:gd name="connsiteX4" fmla="*/ 2203 w 102089"/>
                  <a:gd name="connsiteY4" fmla="*/ 146157 h 167823"/>
                  <a:gd name="connsiteX5" fmla="*/ 0 w 102089"/>
                  <a:gd name="connsiteY5" fmla="*/ 167824 h 167823"/>
                  <a:gd name="connsiteX6" fmla="*/ 28644 w 102089"/>
                  <a:gd name="connsiteY6" fmla="*/ 167824 h 167823"/>
                  <a:gd name="connsiteX7" fmla="*/ 87400 w 102089"/>
                  <a:gd name="connsiteY7" fmla="*/ 167824 h 167823"/>
                  <a:gd name="connsiteX8" fmla="*/ 102090 w 102089"/>
                  <a:gd name="connsiteY8" fmla="*/ 0 h 167823"/>
                  <a:gd name="connsiteX9" fmla="*/ 43333 w 102089"/>
                  <a:gd name="connsiteY9" fmla="*/ 0 h 167823"/>
                  <a:gd name="connsiteX10" fmla="*/ 14689 w 102089"/>
                  <a:gd name="connsiteY10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41497" y="22034"/>
                    </a:lnTo>
                    <a:lnTo>
                      <a:pt x="30480" y="146157"/>
                    </a:lnTo>
                    <a:lnTo>
                      <a:pt x="2203" y="146157"/>
                    </a:lnTo>
                    <a:lnTo>
                      <a:pt x="0" y="167824"/>
                    </a:lnTo>
                    <a:lnTo>
                      <a:pt x="28644" y="167824"/>
                    </a:lnTo>
                    <a:lnTo>
                      <a:pt x="87400" y="167824"/>
                    </a:lnTo>
                    <a:lnTo>
                      <a:pt x="102090" y="0"/>
                    </a:lnTo>
                    <a:lnTo>
                      <a:pt x="43333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2586760" y="918255"/>
                <a:ext cx="153134" cy="81892"/>
              </a:xfrm>
              <a:custGeom>
                <a:avLst/>
                <a:gdLst>
                  <a:gd name="connsiteX0" fmla="*/ 30113 w 153134"/>
                  <a:gd name="connsiteY0" fmla="*/ 80790 h 81892"/>
                  <a:gd name="connsiteX1" fmla="*/ 43333 w 153134"/>
                  <a:gd name="connsiteY1" fmla="*/ 47373 h 81892"/>
                  <a:gd name="connsiteX2" fmla="*/ 56553 w 153134"/>
                  <a:gd name="connsiteY2" fmla="*/ 47373 h 81892"/>
                  <a:gd name="connsiteX3" fmla="*/ 53615 w 153134"/>
                  <a:gd name="connsiteY3" fmla="*/ 81892 h 81892"/>
                  <a:gd name="connsiteX4" fmla="*/ 101355 w 153134"/>
                  <a:gd name="connsiteY4" fmla="*/ 81892 h 81892"/>
                  <a:gd name="connsiteX5" fmla="*/ 104293 w 153134"/>
                  <a:gd name="connsiteY5" fmla="*/ 47373 h 81892"/>
                  <a:gd name="connsiteX6" fmla="*/ 115310 w 153134"/>
                  <a:gd name="connsiteY6" fmla="*/ 47373 h 81892"/>
                  <a:gd name="connsiteX7" fmla="*/ 123022 w 153134"/>
                  <a:gd name="connsiteY7" fmla="*/ 80790 h 81892"/>
                  <a:gd name="connsiteX8" fmla="*/ 153134 w 153134"/>
                  <a:gd name="connsiteY8" fmla="*/ 80790 h 81892"/>
                  <a:gd name="connsiteX9" fmla="*/ 145423 w 153134"/>
                  <a:gd name="connsiteY9" fmla="*/ 47373 h 81892"/>
                  <a:gd name="connsiteX10" fmla="*/ 150564 w 153134"/>
                  <a:gd name="connsiteY10" fmla="*/ 47373 h 81892"/>
                  <a:gd name="connsiteX11" fmla="*/ 152767 w 153134"/>
                  <a:gd name="connsiteY11" fmla="*/ 21299 h 81892"/>
                  <a:gd name="connsiteX12" fmla="*/ 143219 w 153134"/>
                  <a:gd name="connsiteY12" fmla="*/ 21299 h 81892"/>
                  <a:gd name="connsiteX13" fmla="*/ 150931 w 153134"/>
                  <a:gd name="connsiteY13" fmla="*/ 3305 h 81892"/>
                  <a:gd name="connsiteX14" fmla="*/ 120818 w 153134"/>
                  <a:gd name="connsiteY14" fmla="*/ 3305 h 81892"/>
                  <a:gd name="connsiteX15" fmla="*/ 113106 w 153134"/>
                  <a:gd name="connsiteY15" fmla="*/ 21299 h 81892"/>
                  <a:gd name="connsiteX16" fmla="*/ 106496 w 153134"/>
                  <a:gd name="connsiteY16" fmla="*/ 21299 h 81892"/>
                  <a:gd name="connsiteX17" fmla="*/ 108332 w 153134"/>
                  <a:gd name="connsiteY17" fmla="*/ 0 h 81892"/>
                  <a:gd name="connsiteX18" fmla="*/ 60593 w 153134"/>
                  <a:gd name="connsiteY18" fmla="*/ 0 h 81892"/>
                  <a:gd name="connsiteX19" fmla="*/ 58757 w 153134"/>
                  <a:gd name="connsiteY19" fmla="*/ 21299 h 81892"/>
                  <a:gd name="connsiteX20" fmla="*/ 50310 w 153134"/>
                  <a:gd name="connsiteY20" fmla="*/ 21299 h 81892"/>
                  <a:gd name="connsiteX21" fmla="*/ 45536 w 153134"/>
                  <a:gd name="connsiteY21" fmla="*/ 3305 h 81892"/>
                  <a:gd name="connsiteX22" fmla="*/ 15791 w 153134"/>
                  <a:gd name="connsiteY22" fmla="*/ 3305 h 81892"/>
                  <a:gd name="connsiteX23" fmla="*/ 20197 w 153134"/>
                  <a:gd name="connsiteY23" fmla="*/ 21299 h 81892"/>
                  <a:gd name="connsiteX24" fmla="*/ 10650 w 153134"/>
                  <a:gd name="connsiteY24" fmla="*/ 21299 h 81892"/>
                  <a:gd name="connsiteX25" fmla="*/ 8446 w 153134"/>
                  <a:gd name="connsiteY25" fmla="*/ 47373 h 81892"/>
                  <a:gd name="connsiteX26" fmla="*/ 13587 w 153134"/>
                  <a:gd name="connsiteY26" fmla="*/ 47373 h 81892"/>
                  <a:gd name="connsiteX27" fmla="*/ 0 w 153134"/>
                  <a:gd name="connsiteY27" fmla="*/ 80790 h 81892"/>
                  <a:gd name="connsiteX28" fmla="*/ 30113 w 153134"/>
                  <a:gd name="connsiteY28" fmla="*/ 80790 h 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134" h="81892">
                    <a:moveTo>
                      <a:pt x="30113" y="80790"/>
                    </a:moveTo>
                    <a:lnTo>
                      <a:pt x="43333" y="47373"/>
                    </a:lnTo>
                    <a:lnTo>
                      <a:pt x="56553" y="47373"/>
                    </a:lnTo>
                    <a:lnTo>
                      <a:pt x="53615" y="81892"/>
                    </a:lnTo>
                    <a:lnTo>
                      <a:pt x="101355" y="81892"/>
                    </a:lnTo>
                    <a:lnTo>
                      <a:pt x="104293" y="47373"/>
                    </a:lnTo>
                    <a:lnTo>
                      <a:pt x="115310" y="47373"/>
                    </a:lnTo>
                    <a:lnTo>
                      <a:pt x="123022" y="80790"/>
                    </a:lnTo>
                    <a:lnTo>
                      <a:pt x="153134" y="80790"/>
                    </a:lnTo>
                    <a:lnTo>
                      <a:pt x="145423" y="47373"/>
                    </a:lnTo>
                    <a:lnTo>
                      <a:pt x="150564" y="47373"/>
                    </a:lnTo>
                    <a:lnTo>
                      <a:pt x="152767" y="21299"/>
                    </a:lnTo>
                    <a:lnTo>
                      <a:pt x="143219" y="21299"/>
                    </a:lnTo>
                    <a:lnTo>
                      <a:pt x="150931" y="3305"/>
                    </a:lnTo>
                    <a:lnTo>
                      <a:pt x="120818" y="3305"/>
                    </a:lnTo>
                    <a:lnTo>
                      <a:pt x="113106" y="21299"/>
                    </a:lnTo>
                    <a:lnTo>
                      <a:pt x="106496" y="21299"/>
                    </a:lnTo>
                    <a:lnTo>
                      <a:pt x="108332" y="0"/>
                    </a:lnTo>
                    <a:lnTo>
                      <a:pt x="60593" y="0"/>
                    </a:lnTo>
                    <a:lnTo>
                      <a:pt x="58757" y="21299"/>
                    </a:lnTo>
                    <a:lnTo>
                      <a:pt x="50310" y="21299"/>
                    </a:lnTo>
                    <a:lnTo>
                      <a:pt x="45536" y="3305"/>
                    </a:lnTo>
                    <a:lnTo>
                      <a:pt x="15791" y="3305"/>
                    </a:lnTo>
                    <a:lnTo>
                      <a:pt x="20197" y="21299"/>
                    </a:lnTo>
                    <a:lnTo>
                      <a:pt x="10650" y="21299"/>
                    </a:lnTo>
                    <a:lnTo>
                      <a:pt x="8446" y="47373"/>
                    </a:lnTo>
                    <a:lnTo>
                      <a:pt x="13587" y="47373"/>
                    </a:lnTo>
                    <a:lnTo>
                      <a:pt x="0" y="80790"/>
                    </a:lnTo>
                    <a:lnTo>
                      <a:pt x="30113" y="8079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8" name="任意多边形: 形状 1007"/>
          <p:cNvSpPr/>
          <p:nvPr/>
        </p:nvSpPr>
        <p:spPr>
          <a:xfrm>
            <a:off x="18361" y="13770"/>
            <a:ext cx="12159316" cy="6839638"/>
          </a:xfrm>
          <a:custGeom>
            <a:avLst/>
            <a:gdLst>
              <a:gd name="connsiteX0" fmla="*/ 0 w 12159316"/>
              <a:gd name="connsiteY0" fmla="*/ 0 h 6839638"/>
              <a:gd name="connsiteX1" fmla="*/ 12159316 w 12159316"/>
              <a:gd name="connsiteY1" fmla="*/ 0 h 6839638"/>
              <a:gd name="connsiteX2" fmla="*/ 12159316 w 12159316"/>
              <a:gd name="connsiteY2" fmla="*/ 6839639 h 6839638"/>
              <a:gd name="connsiteX3" fmla="*/ -1 w 12159316"/>
              <a:gd name="connsiteY3" fmla="*/ 6839639 h 683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316" h="6839638">
                <a:moveTo>
                  <a:pt x="0" y="0"/>
                </a:moveTo>
                <a:lnTo>
                  <a:pt x="12159316" y="0"/>
                </a:lnTo>
                <a:lnTo>
                  <a:pt x="12159316" y="6839639"/>
                </a:lnTo>
                <a:lnTo>
                  <a:pt x="-1" y="6839639"/>
                </a:lnTo>
                <a:close/>
              </a:path>
            </a:pathLst>
          </a:custGeom>
          <a:noFill/>
          <a:ln w="36723" cap="flat">
            <a:solidFill>
              <a:srgbClr val="534D6E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009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1010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1011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5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26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7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8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5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36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38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2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43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066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0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81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83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0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91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2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93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7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98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9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0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1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2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3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4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5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6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7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8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9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0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1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2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3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4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5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6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7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18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20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121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5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36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7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8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5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146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7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8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2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153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4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5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6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7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8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9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0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1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2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3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4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5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6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7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8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9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0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1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2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73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117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9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91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2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3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0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201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2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03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7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08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9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0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1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2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3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4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5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6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7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8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9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0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1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2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3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4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5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6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7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8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3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31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5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1246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7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5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256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7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58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2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63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4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5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6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7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8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9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0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1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2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3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4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5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6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7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8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9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0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1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2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83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20202" y="1285314"/>
            <a:ext cx="419227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开始时间：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08</a:t>
            </a:r>
            <a:r>
              <a:rPr lang="zh-CN" altLang="en-US" sz="2000" dirty="0"/>
              <a:t>日</a:t>
            </a:r>
            <a:r>
              <a:rPr lang="en-US" altLang="zh-CN" sz="2000" dirty="0"/>
              <a:t> 09:00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结束时间：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17</a:t>
            </a:r>
            <a:r>
              <a:rPr lang="zh-CN" altLang="en-US" sz="2000" dirty="0"/>
              <a:t>日</a:t>
            </a:r>
            <a:r>
              <a:rPr lang="en-US" altLang="zh-CN" sz="2000" dirty="0"/>
              <a:t> 19:00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学习时常：</a:t>
            </a:r>
            <a:r>
              <a:rPr lang="en-US" altLang="zh-CN" sz="2000" dirty="0"/>
              <a:t>10</a:t>
            </a:r>
            <a:r>
              <a:rPr lang="zh-CN" altLang="en-US" sz="2000" dirty="0"/>
              <a:t>天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20280" y="2910205"/>
            <a:ext cx="4655820" cy="2056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入队要求：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学完</a:t>
            </a:r>
            <a:r>
              <a:rPr lang="en-US" altLang="zh-CN" dirty="0"/>
              <a:t>C++</a:t>
            </a:r>
            <a:r>
              <a:rPr lang="zh-CN" altLang="en-US" dirty="0"/>
              <a:t>的循环语句，分支语句</a:t>
            </a:r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学完</a:t>
            </a:r>
            <a:r>
              <a:rPr lang="en-US" altLang="zh-CN" dirty="0"/>
              <a:t>C++</a:t>
            </a:r>
            <a:r>
              <a:rPr lang="zh-CN" altLang="en-US" dirty="0"/>
              <a:t>的一维数组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学习目标：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信息学奥赛涉及的基础语法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GESP</a:t>
            </a:r>
            <a:r>
              <a:rPr lang="zh-CN" altLang="en-US" dirty="0">
                <a:sym typeface="+mn-ea"/>
              </a:rPr>
              <a:t>考试达到优秀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尝试参加一次</a:t>
            </a:r>
            <a:r>
              <a:rPr lang="en-US" altLang="zh-CN" dirty="0">
                <a:sym typeface="+mn-ea"/>
              </a:rPr>
              <a:t>CSP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" y="1896110"/>
            <a:ext cx="6291580" cy="3070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375347"/>
            <a:ext cx="8769984" cy="80575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anchor="ctr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预备队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090" y="1473200"/>
          <a:ext cx="11888153" cy="35348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神奇的进制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进制的概念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常用的进制</a:t>
                      </a:r>
                      <a:endParaRPr lang="en-US" altLang="zh-CN" dirty="0"/>
                    </a:p>
                    <a:p>
                      <a:r>
                        <a:rPr lang="en-US" dirty="0"/>
                        <a:t>3.</a:t>
                      </a:r>
                      <a:r>
                        <a:rPr lang="zh-CN" altLang="en-US" dirty="0"/>
                        <a:t>进制之间的转换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字符数组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</a:t>
                      </a:r>
                      <a:r>
                        <a:rPr lang="en-US" altLang="zh-CN" dirty="0"/>
                        <a:t>++</a:t>
                      </a:r>
                      <a:r>
                        <a:rPr lang="zh-CN" altLang="en-US" dirty="0"/>
                        <a:t>中的字符数组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二维数组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中的二维数组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2.C++</a:t>
                      </a:r>
                      <a:r>
                        <a:rPr lang="zh-CN" altLang="en-US" dirty="0"/>
                        <a:t>中的多维数组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二维数组练习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二维数组练习课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字符串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风格的字符串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字符串中的常用函数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7385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预备队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090" y="1473198"/>
          <a:ext cx="11888153" cy="42945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486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8512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字符串练习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 dirty="0"/>
                        <a:t>字符串练习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6271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函数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中的自定义函数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8512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函数练习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自定义函数练习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8512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结构体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中的结构体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271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结构体练习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结构体练习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7385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预备队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2090" y="1473200"/>
          <a:ext cx="11888153" cy="43297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93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6725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枚举算法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算法的概念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2.</a:t>
                      </a:r>
                      <a:r>
                        <a:rPr lang="zh-CN" altLang="en-US" dirty="0"/>
                        <a:t>枚举算法的概念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枚举算法习题课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枚举算法练习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标准模板库介绍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1.C++</a:t>
                      </a:r>
                      <a:r>
                        <a:rPr lang="zh-CN" altLang="en-US" dirty="0"/>
                        <a:t>中的标准模板库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5076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向量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标准模板库中的向量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向量习题课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针对</a:t>
                      </a:r>
                      <a:r>
                        <a:rPr lang="en-US" altLang="zh-CN" dirty="0"/>
                        <a:t>C++</a:t>
                      </a:r>
                      <a:r>
                        <a:rPr lang="zh-CN" altLang="en-US"/>
                        <a:t>中的向量知</a:t>
                      </a:r>
                      <a:r>
                        <a:rPr lang="zh-CN" altLang="en-US" dirty="0"/>
                        <a:t>识点进行练习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6889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总结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针对学习的内容进行总结和练习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图形 1"/>
          <p:cNvGrpSpPr/>
          <p:nvPr/>
        </p:nvGrpSpPr>
        <p:grpSpPr>
          <a:xfrm>
            <a:off x="672396" y="568286"/>
            <a:ext cx="2151594" cy="647424"/>
            <a:chOff x="672396" y="568286"/>
            <a:chExt cx="2151594" cy="647424"/>
          </a:xfrm>
          <a:solidFill>
            <a:srgbClr val="D2472D"/>
          </a:solidFill>
        </p:grpSpPr>
        <p:grpSp>
          <p:nvGrpSpPr>
            <p:cNvPr id="983" name="图形 1"/>
            <p:cNvGrpSpPr/>
            <p:nvPr/>
          </p:nvGrpSpPr>
          <p:grpSpPr>
            <a:xfrm>
              <a:off x="672396" y="568286"/>
              <a:ext cx="851971" cy="647424"/>
              <a:chOff x="672396" y="568286"/>
              <a:chExt cx="851971" cy="647424"/>
            </a:xfrm>
            <a:solidFill>
              <a:srgbClr val="D2472D"/>
            </a:solidFill>
          </p:grpSpPr>
          <p:sp>
            <p:nvSpPr>
              <p:cNvPr id="984" name="任意多边形: 形状 983"/>
              <p:cNvSpPr/>
              <p:nvPr/>
            </p:nvSpPr>
            <p:spPr>
              <a:xfrm>
                <a:off x="1173663" y="665601"/>
                <a:ext cx="350703" cy="406889"/>
              </a:xfrm>
              <a:custGeom>
                <a:avLst/>
                <a:gdLst>
                  <a:gd name="connsiteX0" fmla="*/ 105027 w 350703"/>
                  <a:gd name="connsiteY0" fmla="*/ 0 h 406889"/>
                  <a:gd name="connsiteX1" fmla="*/ 95112 w 350703"/>
                  <a:gd name="connsiteY1" fmla="*/ 38192 h 406889"/>
                  <a:gd name="connsiteX2" fmla="*/ 298557 w 350703"/>
                  <a:gd name="connsiteY2" fmla="*/ 41864 h 406889"/>
                  <a:gd name="connsiteX3" fmla="*/ 203078 w 350703"/>
                  <a:gd name="connsiteY3" fmla="*/ 367963 h 406889"/>
                  <a:gd name="connsiteX4" fmla="*/ 9915 w 350703"/>
                  <a:gd name="connsiteY4" fmla="*/ 364658 h 406889"/>
                  <a:gd name="connsiteX5" fmla="*/ 0 w 350703"/>
                  <a:gd name="connsiteY5" fmla="*/ 402850 h 406889"/>
                  <a:gd name="connsiteX6" fmla="*/ 232823 w 350703"/>
                  <a:gd name="connsiteY6" fmla="*/ 406890 h 406889"/>
                  <a:gd name="connsiteX7" fmla="*/ 350704 w 350703"/>
                  <a:gd name="connsiteY7" fmla="*/ 4040 h 406889"/>
                  <a:gd name="connsiteX8" fmla="*/ 105027 w 350703"/>
                  <a:gd name="connsiteY8" fmla="*/ 0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03" h="406889">
                    <a:moveTo>
                      <a:pt x="105027" y="0"/>
                    </a:moveTo>
                    <a:lnTo>
                      <a:pt x="95112" y="38192"/>
                    </a:lnTo>
                    <a:lnTo>
                      <a:pt x="298557" y="41864"/>
                    </a:lnTo>
                    <a:lnTo>
                      <a:pt x="203078" y="367963"/>
                    </a:lnTo>
                    <a:lnTo>
                      <a:pt x="9915" y="364658"/>
                    </a:lnTo>
                    <a:lnTo>
                      <a:pt x="0" y="402850"/>
                    </a:lnTo>
                    <a:lnTo>
                      <a:pt x="232823" y="406890"/>
                    </a:lnTo>
                    <a:lnTo>
                      <a:pt x="350704" y="4040"/>
                    </a:lnTo>
                    <a:lnTo>
                      <a:pt x="105027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672396" y="700855"/>
                <a:ext cx="355477" cy="406889"/>
              </a:xfrm>
              <a:custGeom>
                <a:avLst/>
                <a:gdLst>
                  <a:gd name="connsiteX0" fmla="*/ 260365 w 355477"/>
                  <a:gd name="connsiteY0" fmla="*/ 368331 h 406889"/>
                  <a:gd name="connsiteX1" fmla="*/ 52147 w 355477"/>
                  <a:gd name="connsiteY1" fmla="*/ 365393 h 406889"/>
                  <a:gd name="connsiteX2" fmla="*/ 147259 w 355477"/>
                  <a:gd name="connsiteY2" fmla="*/ 38926 h 406889"/>
                  <a:gd name="connsiteX3" fmla="*/ 345562 w 355477"/>
                  <a:gd name="connsiteY3" fmla="*/ 41864 h 406889"/>
                  <a:gd name="connsiteX4" fmla="*/ 355478 w 355477"/>
                  <a:gd name="connsiteY4" fmla="*/ 3672 h 406889"/>
                  <a:gd name="connsiteX5" fmla="*/ 117513 w 355477"/>
                  <a:gd name="connsiteY5" fmla="*/ 0 h 406889"/>
                  <a:gd name="connsiteX6" fmla="*/ 0 w 355477"/>
                  <a:gd name="connsiteY6" fmla="*/ 402850 h 406889"/>
                  <a:gd name="connsiteX7" fmla="*/ 250450 w 355477"/>
                  <a:gd name="connsiteY7" fmla="*/ 406890 h 406889"/>
                  <a:gd name="connsiteX8" fmla="*/ 260365 w 355477"/>
                  <a:gd name="connsiteY8" fmla="*/ 368331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477" h="406889">
                    <a:moveTo>
                      <a:pt x="260365" y="368331"/>
                    </a:moveTo>
                    <a:lnTo>
                      <a:pt x="52147" y="365393"/>
                    </a:lnTo>
                    <a:lnTo>
                      <a:pt x="147259" y="38926"/>
                    </a:lnTo>
                    <a:lnTo>
                      <a:pt x="345562" y="41864"/>
                    </a:lnTo>
                    <a:lnTo>
                      <a:pt x="355478" y="3672"/>
                    </a:lnTo>
                    <a:lnTo>
                      <a:pt x="117513" y="0"/>
                    </a:lnTo>
                    <a:lnTo>
                      <a:pt x="0" y="402850"/>
                    </a:lnTo>
                    <a:lnTo>
                      <a:pt x="250450" y="406890"/>
                    </a:lnTo>
                    <a:lnTo>
                      <a:pt x="260365" y="36833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761632" y="568286"/>
                <a:ext cx="672396" cy="647424"/>
              </a:xfrm>
              <a:custGeom>
                <a:avLst/>
                <a:gdLst>
                  <a:gd name="connsiteX0" fmla="*/ 52514 w 672396"/>
                  <a:gd name="connsiteY0" fmla="*/ 425251 h 647424"/>
                  <a:gd name="connsiteX1" fmla="*/ 102090 w 672396"/>
                  <a:gd name="connsiteY1" fmla="*/ 255224 h 647424"/>
                  <a:gd name="connsiteX2" fmla="*/ 234659 w 672396"/>
                  <a:gd name="connsiteY2" fmla="*/ 257060 h 647424"/>
                  <a:gd name="connsiteX3" fmla="*/ 244574 w 672396"/>
                  <a:gd name="connsiteY3" fmla="*/ 218501 h 647424"/>
                  <a:gd name="connsiteX4" fmla="*/ 71977 w 672396"/>
                  <a:gd name="connsiteY4" fmla="*/ 215931 h 647424"/>
                  <a:gd name="connsiteX5" fmla="*/ 0 w 672396"/>
                  <a:gd name="connsiteY5" fmla="*/ 462708 h 647424"/>
                  <a:gd name="connsiteX6" fmla="*/ 27542 w 672396"/>
                  <a:gd name="connsiteY6" fmla="*/ 462708 h 647424"/>
                  <a:gd name="connsiteX7" fmla="*/ 222174 w 672396"/>
                  <a:gd name="connsiteY7" fmla="*/ 466014 h 647424"/>
                  <a:gd name="connsiteX8" fmla="*/ 175535 w 672396"/>
                  <a:gd name="connsiteY8" fmla="*/ 644854 h 647424"/>
                  <a:gd name="connsiteX9" fmla="*/ 332709 w 672396"/>
                  <a:gd name="connsiteY9" fmla="*/ 647425 h 647424"/>
                  <a:gd name="connsiteX10" fmla="*/ 446918 w 672396"/>
                  <a:gd name="connsiteY10" fmla="*/ 208586 h 647424"/>
                  <a:gd name="connsiteX11" fmla="*/ 619882 w 672396"/>
                  <a:gd name="connsiteY11" fmla="*/ 211157 h 647424"/>
                  <a:gd name="connsiteX12" fmla="*/ 570307 w 672396"/>
                  <a:gd name="connsiteY12" fmla="*/ 381184 h 647424"/>
                  <a:gd name="connsiteX13" fmla="*/ 442878 w 672396"/>
                  <a:gd name="connsiteY13" fmla="*/ 379347 h 647424"/>
                  <a:gd name="connsiteX14" fmla="*/ 432963 w 672396"/>
                  <a:gd name="connsiteY14" fmla="*/ 417907 h 647424"/>
                  <a:gd name="connsiteX15" fmla="*/ 600419 w 672396"/>
                  <a:gd name="connsiteY15" fmla="*/ 420477 h 647424"/>
                  <a:gd name="connsiteX16" fmla="*/ 672396 w 672396"/>
                  <a:gd name="connsiteY16" fmla="*/ 173699 h 647424"/>
                  <a:gd name="connsiteX17" fmla="*/ 644854 w 672396"/>
                  <a:gd name="connsiteY17" fmla="*/ 173699 h 647424"/>
                  <a:gd name="connsiteX18" fmla="*/ 457200 w 672396"/>
                  <a:gd name="connsiteY18" fmla="*/ 170394 h 647424"/>
                  <a:gd name="connsiteX19" fmla="*/ 500900 w 672396"/>
                  <a:gd name="connsiteY19" fmla="*/ 2571 h 647424"/>
                  <a:gd name="connsiteX20" fmla="*/ 343726 w 672396"/>
                  <a:gd name="connsiteY20" fmla="*/ 0 h 647424"/>
                  <a:gd name="connsiteX21" fmla="*/ 232456 w 672396"/>
                  <a:gd name="connsiteY21" fmla="*/ 427454 h 647424"/>
                  <a:gd name="connsiteX22" fmla="*/ 52514 w 672396"/>
                  <a:gd name="connsiteY22" fmla="*/ 424884 h 647424"/>
                  <a:gd name="connsiteX23" fmla="*/ 374206 w 672396"/>
                  <a:gd name="connsiteY23" fmla="*/ 39661 h 647424"/>
                  <a:gd name="connsiteX24" fmla="*/ 450223 w 672396"/>
                  <a:gd name="connsiteY24" fmla="*/ 41130 h 647424"/>
                  <a:gd name="connsiteX25" fmla="*/ 416438 w 672396"/>
                  <a:gd name="connsiteY25" fmla="*/ 170394 h 647424"/>
                  <a:gd name="connsiteX26" fmla="*/ 372370 w 672396"/>
                  <a:gd name="connsiteY26" fmla="*/ 169660 h 647424"/>
                  <a:gd name="connsiteX27" fmla="*/ 357681 w 672396"/>
                  <a:gd name="connsiteY27" fmla="*/ 169660 h 647424"/>
                  <a:gd name="connsiteX28" fmla="*/ 290478 w 672396"/>
                  <a:gd name="connsiteY28" fmla="*/ 428923 h 647424"/>
                  <a:gd name="connsiteX29" fmla="*/ 273218 w 672396"/>
                  <a:gd name="connsiteY29" fmla="*/ 428923 h 647424"/>
                  <a:gd name="connsiteX30" fmla="*/ 374574 w 672396"/>
                  <a:gd name="connsiteY30" fmla="*/ 40028 h 647424"/>
                  <a:gd name="connsiteX31" fmla="*/ 300393 w 672396"/>
                  <a:gd name="connsiteY31" fmla="*/ 467482 h 647424"/>
                  <a:gd name="connsiteX32" fmla="*/ 307003 w 672396"/>
                  <a:gd name="connsiteY32" fmla="*/ 467482 h 647424"/>
                  <a:gd name="connsiteX33" fmla="*/ 320958 w 672396"/>
                  <a:gd name="connsiteY33" fmla="*/ 467482 h 647424"/>
                  <a:gd name="connsiteX34" fmla="*/ 388161 w 672396"/>
                  <a:gd name="connsiteY34" fmla="*/ 208219 h 647424"/>
                  <a:gd name="connsiteX35" fmla="*/ 406522 w 672396"/>
                  <a:gd name="connsiteY35" fmla="*/ 208219 h 647424"/>
                  <a:gd name="connsiteX36" fmla="*/ 302229 w 672396"/>
                  <a:gd name="connsiteY36" fmla="*/ 608498 h 647424"/>
                  <a:gd name="connsiteX37" fmla="*/ 226213 w 672396"/>
                  <a:gd name="connsiteY37" fmla="*/ 607397 h 647424"/>
                  <a:gd name="connsiteX38" fmla="*/ 262936 w 672396"/>
                  <a:gd name="connsiteY38" fmla="*/ 466748 h 647424"/>
                  <a:gd name="connsiteX39" fmla="*/ 300393 w 672396"/>
                  <a:gd name="connsiteY39" fmla="*/ 467482 h 64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2396" h="647424">
                    <a:moveTo>
                      <a:pt x="52514" y="425251"/>
                    </a:moveTo>
                    <a:lnTo>
                      <a:pt x="102090" y="255224"/>
                    </a:lnTo>
                    <a:lnTo>
                      <a:pt x="234659" y="257060"/>
                    </a:lnTo>
                    <a:lnTo>
                      <a:pt x="244574" y="218501"/>
                    </a:lnTo>
                    <a:lnTo>
                      <a:pt x="71977" y="215931"/>
                    </a:lnTo>
                    <a:lnTo>
                      <a:pt x="0" y="462708"/>
                    </a:lnTo>
                    <a:lnTo>
                      <a:pt x="27542" y="462708"/>
                    </a:lnTo>
                    <a:cubicBezTo>
                      <a:pt x="37457" y="463443"/>
                      <a:pt x="145055" y="464912"/>
                      <a:pt x="222174" y="466014"/>
                    </a:cubicBezTo>
                    <a:lnTo>
                      <a:pt x="175535" y="644854"/>
                    </a:lnTo>
                    <a:lnTo>
                      <a:pt x="332709" y="647425"/>
                    </a:lnTo>
                    <a:lnTo>
                      <a:pt x="446918" y="208586"/>
                    </a:lnTo>
                    <a:cubicBezTo>
                      <a:pt x="503471" y="209320"/>
                      <a:pt x="579487" y="210422"/>
                      <a:pt x="619882" y="211157"/>
                    </a:cubicBezTo>
                    <a:lnTo>
                      <a:pt x="570307" y="381184"/>
                    </a:lnTo>
                    <a:lnTo>
                      <a:pt x="442878" y="379347"/>
                    </a:lnTo>
                    <a:lnTo>
                      <a:pt x="432963" y="417907"/>
                    </a:lnTo>
                    <a:lnTo>
                      <a:pt x="600419" y="420477"/>
                    </a:lnTo>
                    <a:lnTo>
                      <a:pt x="672396" y="173699"/>
                    </a:lnTo>
                    <a:lnTo>
                      <a:pt x="644854" y="173699"/>
                    </a:lnTo>
                    <a:cubicBezTo>
                      <a:pt x="635306" y="173332"/>
                      <a:pt x="533584" y="171496"/>
                      <a:pt x="457200" y="170394"/>
                    </a:cubicBezTo>
                    <a:lnTo>
                      <a:pt x="500900" y="2571"/>
                    </a:lnTo>
                    <a:lnTo>
                      <a:pt x="343726" y="0"/>
                    </a:lnTo>
                    <a:lnTo>
                      <a:pt x="232456" y="427454"/>
                    </a:lnTo>
                    <a:cubicBezTo>
                      <a:pt x="175168" y="426720"/>
                      <a:pt x="94745" y="425251"/>
                      <a:pt x="52514" y="424884"/>
                    </a:cubicBezTo>
                    <a:close/>
                    <a:moveTo>
                      <a:pt x="374206" y="39661"/>
                    </a:moveTo>
                    <a:lnTo>
                      <a:pt x="450223" y="41130"/>
                    </a:lnTo>
                    <a:lnTo>
                      <a:pt x="416438" y="170394"/>
                    </a:lnTo>
                    <a:cubicBezTo>
                      <a:pt x="389997" y="170027"/>
                      <a:pt x="372370" y="169660"/>
                      <a:pt x="372370" y="169660"/>
                    </a:cubicBezTo>
                    <a:lnTo>
                      <a:pt x="357681" y="169660"/>
                    </a:lnTo>
                    <a:cubicBezTo>
                      <a:pt x="357681" y="169660"/>
                      <a:pt x="290478" y="428923"/>
                      <a:pt x="290478" y="428923"/>
                    </a:cubicBezTo>
                    <a:cubicBezTo>
                      <a:pt x="286439" y="428923"/>
                      <a:pt x="280196" y="428923"/>
                      <a:pt x="273218" y="428923"/>
                    </a:cubicBezTo>
                    <a:lnTo>
                      <a:pt x="374574" y="40028"/>
                    </a:lnTo>
                    <a:close/>
                    <a:moveTo>
                      <a:pt x="300393" y="467482"/>
                    </a:moveTo>
                    <a:cubicBezTo>
                      <a:pt x="300393" y="467482"/>
                      <a:pt x="302964" y="467482"/>
                      <a:pt x="307003" y="467482"/>
                    </a:cubicBezTo>
                    <a:lnTo>
                      <a:pt x="320958" y="467482"/>
                    </a:lnTo>
                    <a:cubicBezTo>
                      <a:pt x="320958" y="467482"/>
                      <a:pt x="388161" y="208219"/>
                      <a:pt x="388161" y="208219"/>
                    </a:cubicBezTo>
                    <a:cubicBezTo>
                      <a:pt x="392935" y="208219"/>
                      <a:pt x="399178" y="208219"/>
                      <a:pt x="406522" y="208219"/>
                    </a:cubicBezTo>
                    <a:lnTo>
                      <a:pt x="302229" y="608498"/>
                    </a:lnTo>
                    <a:lnTo>
                      <a:pt x="226213" y="607397"/>
                    </a:lnTo>
                    <a:lnTo>
                      <a:pt x="262936" y="466748"/>
                    </a:lnTo>
                    <a:cubicBezTo>
                      <a:pt x="285704" y="466748"/>
                      <a:pt x="300393" y="467482"/>
                      <a:pt x="300393" y="467482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87" name="任意多边形: 形状 986"/>
            <p:cNvSpPr/>
            <p:nvPr/>
          </p:nvSpPr>
          <p:spPr>
            <a:xfrm>
              <a:off x="1618377" y="690206"/>
              <a:ext cx="171128" cy="132569"/>
            </a:xfrm>
            <a:custGeom>
              <a:avLst/>
              <a:gdLst>
                <a:gd name="connsiteX0" fmla="*/ 23135 w 171128"/>
                <a:gd name="connsiteY0" fmla="*/ 22401 h 132569"/>
                <a:gd name="connsiteX1" fmla="*/ 113107 w 171128"/>
                <a:gd name="connsiteY1" fmla="*/ 22401 h 132569"/>
                <a:gd name="connsiteX2" fmla="*/ 5876 w 171128"/>
                <a:gd name="connsiteY2" fmla="*/ 110169 h 132569"/>
                <a:gd name="connsiteX3" fmla="*/ 0 w 171128"/>
                <a:gd name="connsiteY3" fmla="*/ 132570 h 132569"/>
                <a:gd name="connsiteX4" fmla="*/ 143587 w 171128"/>
                <a:gd name="connsiteY4" fmla="*/ 132570 h 132569"/>
                <a:gd name="connsiteX5" fmla="*/ 147626 w 171128"/>
                <a:gd name="connsiteY5" fmla="*/ 110169 h 132569"/>
                <a:gd name="connsiteX6" fmla="*/ 59858 w 171128"/>
                <a:gd name="connsiteY6" fmla="*/ 110169 h 132569"/>
                <a:gd name="connsiteX7" fmla="*/ 164886 w 171128"/>
                <a:gd name="connsiteY7" fmla="*/ 22401 h 132569"/>
                <a:gd name="connsiteX8" fmla="*/ 171129 w 171128"/>
                <a:gd name="connsiteY8" fmla="*/ 0 h 132569"/>
                <a:gd name="connsiteX9" fmla="*/ 29378 w 171128"/>
                <a:gd name="connsiteY9" fmla="*/ 0 h 132569"/>
                <a:gd name="connsiteX10" fmla="*/ 23135 w 171128"/>
                <a:gd name="connsiteY10" fmla="*/ 22401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28" h="132569">
                  <a:moveTo>
                    <a:pt x="23135" y="22401"/>
                  </a:moveTo>
                  <a:lnTo>
                    <a:pt x="113107" y="22401"/>
                  </a:lnTo>
                  <a:lnTo>
                    <a:pt x="5876" y="110169"/>
                  </a:lnTo>
                  <a:lnTo>
                    <a:pt x="0" y="132570"/>
                  </a:lnTo>
                  <a:lnTo>
                    <a:pt x="143587" y="132570"/>
                  </a:lnTo>
                  <a:lnTo>
                    <a:pt x="147626" y="110169"/>
                  </a:lnTo>
                  <a:lnTo>
                    <a:pt x="59858" y="110169"/>
                  </a:lnTo>
                  <a:lnTo>
                    <a:pt x="164886" y="22401"/>
                  </a:lnTo>
                  <a:lnTo>
                    <a:pt x="171129" y="0"/>
                  </a:lnTo>
                  <a:lnTo>
                    <a:pt x="29378" y="0"/>
                  </a:lnTo>
                  <a:lnTo>
                    <a:pt x="23135" y="2240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/>
            <p:cNvSpPr/>
            <p:nvPr/>
          </p:nvSpPr>
          <p:spPr>
            <a:xfrm>
              <a:off x="1797585" y="690206"/>
              <a:ext cx="168925" cy="132569"/>
            </a:xfrm>
            <a:custGeom>
              <a:avLst/>
              <a:gdLst>
                <a:gd name="connsiteX0" fmla="*/ 96948 w 168925"/>
                <a:gd name="connsiteY0" fmla="*/ 132570 h 132569"/>
                <a:gd name="connsiteX1" fmla="*/ 141750 w 168925"/>
                <a:gd name="connsiteY1" fmla="*/ 132570 h 132569"/>
                <a:gd name="connsiteX2" fmla="*/ 168925 w 168925"/>
                <a:gd name="connsiteY2" fmla="*/ 0 h 132569"/>
                <a:gd name="connsiteX3" fmla="*/ 117146 w 168925"/>
                <a:gd name="connsiteY3" fmla="*/ 0 h 132569"/>
                <a:gd name="connsiteX4" fmla="*/ 123389 w 168925"/>
                <a:gd name="connsiteY4" fmla="*/ 8813 h 132569"/>
                <a:gd name="connsiteX5" fmla="*/ 114208 w 168925"/>
                <a:gd name="connsiteY5" fmla="*/ 51412 h 132569"/>
                <a:gd name="connsiteX6" fmla="*/ 62062 w 168925"/>
                <a:gd name="connsiteY6" fmla="*/ 51412 h 132569"/>
                <a:gd name="connsiteX7" fmla="*/ 72344 w 168925"/>
                <a:gd name="connsiteY7" fmla="*/ 0 h 132569"/>
                <a:gd name="connsiteX8" fmla="*/ 18361 w 168925"/>
                <a:gd name="connsiteY8" fmla="*/ 0 h 132569"/>
                <a:gd name="connsiteX9" fmla="*/ 26808 w 168925"/>
                <a:gd name="connsiteY9" fmla="*/ 6610 h 132569"/>
                <a:gd name="connsiteX10" fmla="*/ 0 w 168925"/>
                <a:gd name="connsiteY10" fmla="*/ 132570 h 132569"/>
                <a:gd name="connsiteX11" fmla="*/ 45169 w 168925"/>
                <a:gd name="connsiteY11" fmla="*/ 132570 h 132569"/>
                <a:gd name="connsiteX12" fmla="*/ 57288 w 168925"/>
                <a:gd name="connsiteY12" fmla="*/ 73813 h 132569"/>
                <a:gd name="connsiteX13" fmla="*/ 109801 w 168925"/>
                <a:gd name="connsiteY13" fmla="*/ 73813 h 132569"/>
                <a:gd name="connsiteX14" fmla="*/ 96948 w 168925"/>
                <a:gd name="connsiteY14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925" h="132569">
                  <a:moveTo>
                    <a:pt x="96948" y="132570"/>
                  </a:moveTo>
                  <a:lnTo>
                    <a:pt x="141750" y="132570"/>
                  </a:lnTo>
                  <a:lnTo>
                    <a:pt x="168925" y="0"/>
                  </a:lnTo>
                  <a:lnTo>
                    <a:pt x="117146" y="0"/>
                  </a:lnTo>
                  <a:lnTo>
                    <a:pt x="123389" y="8813"/>
                  </a:lnTo>
                  <a:lnTo>
                    <a:pt x="114208" y="51412"/>
                  </a:lnTo>
                  <a:lnTo>
                    <a:pt x="62062" y="51412"/>
                  </a:lnTo>
                  <a:lnTo>
                    <a:pt x="72344" y="0"/>
                  </a:lnTo>
                  <a:lnTo>
                    <a:pt x="18361" y="0"/>
                  </a:lnTo>
                  <a:lnTo>
                    <a:pt x="26808" y="6610"/>
                  </a:lnTo>
                  <a:lnTo>
                    <a:pt x="0" y="132570"/>
                  </a:lnTo>
                  <a:lnTo>
                    <a:pt x="45169" y="132570"/>
                  </a:lnTo>
                  <a:lnTo>
                    <a:pt x="57288" y="73813"/>
                  </a:lnTo>
                  <a:lnTo>
                    <a:pt x="109801" y="73813"/>
                  </a:lnTo>
                  <a:lnTo>
                    <a:pt x="96948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/>
            <p:cNvSpPr/>
            <p:nvPr/>
          </p:nvSpPr>
          <p:spPr>
            <a:xfrm>
              <a:off x="1979219" y="690206"/>
              <a:ext cx="163337" cy="132569"/>
            </a:xfrm>
            <a:custGeom>
              <a:avLst/>
              <a:gdLst>
                <a:gd name="connsiteX0" fmla="*/ 156584 w 163337"/>
                <a:gd name="connsiteY0" fmla="*/ 1102 h 132569"/>
                <a:gd name="connsiteX1" fmla="*/ 150708 w 163337"/>
                <a:gd name="connsiteY1" fmla="*/ 0 h 132569"/>
                <a:gd name="connsiteX2" fmla="*/ 24748 w 163337"/>
                <a:gd name="connsiteY2" fmla="*/ 0 h 132569"/>
                <a:gd name="connsiteX3" fmla="*/ 878 w 163337"/>
                <a:gd name="connsiteY3" fmla="*/ 116779 h 132569"/>
                <a:gd name="connsiteX4" fmla="*/ 144 w 163337"/>
                <a:gd name="connsiteY4" fmla="*/ 123022 h 132569"/>
                <a:gd name="connsiteX5" fmla="*/ 2347 w 163337"/>
                <a:gd name="connsiteY5" fmla="*/ 128163 h 132569"/>
                <a:gd name="connsiteX6" fmla="*/ 6754 w 163337"/>
                <a:gd name="connsiteY6" fmla="*/ 131468 h 132569"/>
                <a:gd name="connsiteX7" fmla="*/ 12630 w 163337"/>
                <a:gd name="connsiteY7" fmla="*/ 132570 h 132569"/>
                <a:gd name="connsiteX8" fmla="*/ 138589 w 163337"/>
                <a:gd name="connsiteY8" fmla="*/ 132570 h 132569"/>
                <a:gd name="connsiteX9" fmla="*/ 162459 w 163337"/>
                <a:gd name="connsiteY9" fmla="*/ 15791 h 132569"/>
                <a:gd name="connsiteX10" fmla="*/ 163194 w 163337"/>
                <a:gd name="connsiteY10" fmla="*/ 9548 h 132569"/>
                <a:gd name="connsiteX11" fmla="*/ 160990 w 163337"/>
                <a:gd name="connsiteY11" fmla="*/ 4774 h 132569"/>
                <a:gd name="connsiteX12" fmla="*/ 156584 w 163337"/>
                <a:gd name="connsiteY12" fmla="*/ 1469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7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56584" y="1102"/>
                  </a:moveTo>
                  <a:cubicBezTo>
                    <a:pt x="156584" y="1102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3194" y="7712"/>
                    <a:pt x="162092" y="5876"/>
                    <a:pt x="160990" y="4774"/>
                  </a:cubicBezTo>
                  <a:cubicBezTo>
                    <a:pt x="159889" y="3305"/>
                    <a:pt x="158420" y="2203"/>
                    <a:pt x="156584" y="1469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7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/>
            <p:cNvSpPr/>
            <p:nvPr/>
          </p:nvSpPr>
          <p:spPr>
            <a:xfrm>
              <a:off x="2155633" y="690206"/>
              <a:ext cx="168925" cy="132569"/>
            </a:xfrm>
            <a:custGeom>
              <a:avLst/>
              <a:gdLst>
                <a:gd name="connsiteX0" fmla="*/ 141750 w 168925"/>
                <a:gd name="connsiteY0" fmla="*/ 132570 h 132569"/>
                <a:gd name="connsiteX1" fmla="*/ 168925 w 168925"/>
                <a:gd name="connsiteY1" fmla="*/ 0 h 132569"/>
                <a:gd name="connsiteX2" fmla="*/ 130366 w 168925"/>
                <a:gd name="connsiteY2" fmla="*/ 0 h 132569"/>
                <a:gd name="connsiteX3" fmla="*/ 113474 w 168925"/>
                <a:gd name="connsiteY3" fmla="*/ 82994 h 132569"/>
                <a:gd name="connsiteX4" fmla="*/ 71977 w 168925"/>
                <a:gd name="connsiteY4" fmla="*/ 0 h 132569"/>
                <a:gd name="connsiteX5" fmla="*/ 17994 w 168925"/>
                <a:gd name="connsiteY5" fmla="*/ 0 h 132569"/>
                <a:gd name="connsiteX6" fmla="*/ 26440 w 168925"/>
                <a:gd name="connsiteY6" fmla="*/ 8813 h 132569"/>
                <a:gd name="connsiteX7" fmla="*/ 0 w 168925"/>
                <a:gd name="connsiteY7" fmla="*/ 132570 h 132569"/>
                <a:gd name="connsiteX8" fmla="*/ 40395 w 168925"/>
                <a:gd name="connsiteY8" fmla="*/ 132570 h 132569"/>
                <a:gd name="connsiteX9" fmla="*/ 57288 w 168925"/>
                <a:gd name="connsiteY9" fmla="*/ 51412 h 132569"/>
                <a:gd name="connsiteX10" fmla="*/ 96581 w 168925"/>
                <a:gd name="connsiteY10" fmla="*/ 132570 h 132569"/>
                <a:gd name="connsiteX11" fmla="*/ 141750 w 168925"/>
                <a:gd name="connsiteY11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25" h="132569">
                  <a:moveTo>
                    <a:pt x="141750" y="132570"/>
                  </a:moveTo>
                  <a:lnTo>
                    <a:pt x="168925" y="0"/>
                  </a:lnTo>
                  <a:lnTo>
                    <a:pt x="130366" y="0"/>
                  </a:lnTo>
                  <a:lnTo>
                    <a:pt x="113474" y="82994"/>
                  </a:lnTo>
                  <a:lnTo>
                    <a:pt x="71977" y="0"/>
                  </a:lnTo>
                  <a:lnTo>
                    <a:pt x="17994" y="0"/>
                  </a:lnTo>
                  <a:lnTo>
                    <a:pt x="26440" y="8813"/>
                  </a:lnTo>
                  <a:lnTo>
                    <a:pt x="0" y="132570"/>
                  </a:lnTo>
                  <a:lnTo>
                    <a:pt x="40395" y="132570"/>
                  </a:lnTo>
                  <a:lnTo>
                    <a:pt x="57288" y="51412"/>
                  </a:lnTo>
                  <a:lnTo>
                    <a:pt x="96581" y="132570"/>
                  </a:lnTo>
                  <a:lnTo>
                    <a:pt x="141750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/>
            <p:cNvSpPr/>
            <p:nvPr/>
          </p:nvSpPr>
          <p:spPr>
            <a:xfrm>
              <a:off x="2336900" y="690206"/>
              <a:ext cx="166498" cy="132569"/>
            </a:xfrm>
            <a:custGeom>
              <a:avLst/>
              <a:gdLst>
                <a:gd name="connsiteX0" fmla="*/ 159522 w 166498"/>
                <a:gd name="connsiteY0" fmla="*/ 38192 h 132569"/>
                <a:gd name="connsiteX1" fmla="*/ 166499 w 166498"/>
                <a:gd name="connsiteY1" fmla="*/ 0 h 132569"/>
                <a:gd name="connsiteX2" fmla="*/ 24748 w 166498"/>
                <a:gd name="connsiteY2" fmla="*/ 0 h 132569"/>
                <a:gd name="connsiteX3" fmla="*/ 879 w 166498"/>
                <a:gd name="connsiteY3" fmla="*/ 116779 h 132569"/>
                <a:gd name="connsiteX4" fmla="*/ 144 w 166498"/>
                <a:gd name="connsiteY4" fmla="*/ 123022 h 132569"/>
                <a:gd name="connsiteX5" fmla="*/ 2347 w 166498"/>
                <a:gd name="connsiteY5" fmla="*/ 128163 h 132569"/>
                <a:gd name="connsiteX6" fmla="*/ 6754 w 166498"/>
                <a:gd name="connsiteY6" fmla="*/ 131468 h 132569"/>
                <a:gd name="connsiteX7" fmla="*/ 12630 w 166498"/>
                <a:gd name="connsiteY7" fmla="*/ 132570 h 132569"/>
                <a:gd name="connsiteX8" fmla="*/ 138590 w 166498"/>
                <a:gd name="connsiteY8" fmla="*/ 132570 h 132569"/>
                <a:gd name="connsiteX9" fmla="*/ 152544 w 166498"/>
                <a:gd name="connsiteY9" fmla="*/ 60593 h 132569"/>
                <a:gd name="connsiteX10" fmla="*/ 91951 w 166498"/>
                <a:gd name="connsiteY10" fmla="*/ 60593 h 132569"/>
                <a:gd name="connsiteX11" fmla="*/ 104070 w 166498"/>
                <a:gd name="connsiteY11" fmla="*/ 82994 h 132569"/>
                <a:gd name="connsiteX12" fmla="*/ 100030 w 166498"/>
                <a:gd name="connsiteY12" fmla="*/ 109801 h 132569"/>
                <a:gd name="connsiteX13" fmla="*/ 46048 w 166498"/>
                <a:gd name="connsiteY13" fmla="*/ 109801 h 132569"/>
                <a:gd name="connsiteX14" fmla="*/ 63307 w 166498"/>
                <a:gd name="connsiteY14" fmla="*/ 22034 h 132569"/>
                <a:gd name="connsiteX15" fmla="*/ 117290 w 166498"/>
                <a:gd name="connsiteY15" fmla="*/ 22034 h 132569"/>
                <a:gd name="connsiteX16" fmla="*/ 113985 w 166498"/>
                <a:gd name="connsiteY16" fmla="*/ 37825 h 132569"/>
                <a:gd name="connsiteX17" fmla="*/ 158787 w 166498"/>
                <a:gd name="connsiteY17" fmla="*/ 37825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98" h="132569">
                  <a:moveTo>
                    <a:pt x="159522" y="38192"/>
                  </a:moveTo>
                  <a:lnTo>
                    <a:pt x="166499" y="0"/>
                  </a:lnTo>
                  <a:lnTo>
                    <a:pt x="24748" y="0"/>
                  </a:lnTo>
                  <a:lnTo>
                    <a:pt x="879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4918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90" y="132570"/>
                  </a:lnTo>
                  <a:lnTo>
                    <a:pt x="152544" y="60593"/>
                  </a:lnTo>
                  <a:lnTo>
                    <a:pt x="91951" y="60593"/>
                  </a:lnTo>
                  <a:lnTo>
                    <a:pt x="104070" y="82994"/>
                  </a:lnTo>
                  <a:lnTo>
                    <a:pt x="100030" y="109801"/>
                  </a:lnTo>
                  <a:lnTo>
                    <a:pt x="46048" y="109801"/>
                  </a:lnTo>
                  <a:lnTo>
                    <a:pt x="63307" y="22034"/>
                  </a:lnTo>
                  <a:lnTo>
                    <a:pt x="117290" y="22034"/>
                  </a:lnTo>
                  <a:lnTo>
                    <a:pt x="113985" y="37825"/>
                  </a:lnTo>
                  <a:lnTo>
                    <a:pt x="158787" y="37825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/>
            <p:cNvSpPr/>
            <p:nvPr/>
          </p:nvSpPr>
          <p:spPr>
            <a:xfrm>
              <a:off x="2514049" y="795968"/>
              <a:ext cx="41129" cy="26440"/>
            </a:xfrm>
            <a:custGeom>
              <a:avLst/>
              <a:gdLst>
                <a:gd name="connsiteX0" fmla="*/ 0 w 41129"/>
                <a:gd name="connsiteY0" fmla="*/ 26441 h 26440"/>
                <a:gd name="connsiteX1" fmla="*/ 35621 w 41129"/>
                <a:gd name="connsiteY1" fmla="*/ 26441 h 26440"/>
                <a:gd name="connsiteX2" fmla="*/ 41130 w 41129"/>
                <a:gd name="connsiteY2" fmla="*/ 0 h 26440"/>
                <a:gd name="connsiteX3" fmla="*/ 5508 w 41129"/>
                <a:gd name="connsiteY3" fmla="*/ 0 h 26440"/>
                <a:gd name="connsiteX4" fmla="*/ 0 w 41129"/>
                <a:gd name="connsiteY4" fmla="*/ 26441 h 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9" h="26440">
                  <a:moveTo>
                    <a:pt x="0" y="26441"/>
                  </a:moveTo>
                  <a:lnTo>
                    <a:pt x="35621" y="26441"/>
                  </a:lnTo>
                  <a:lnTo>
                    <a:pt x="41130" y="0"/>
                  </a:lnTo>
                  <a:lnTo>
                    <a:pt x="5508" y="0"/>
                  </a:lnTo>
                  <a:lnTo>
                    <a:pt x="0" y="2644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/>
            <p:cNvSpPr/>
            <p:nvPr/>
          </p:nvSpPr>
          <p:spPr>
            <a:xfrm>
              <a:off x="2574497" y="690206"/>
              <a:ext cx="163337" cy="132569"/>
            </a:xfrm>
            <a:custGeom>
              <a:avLst/>
              <a:gdLst>
                <a:gd name="connsiteX0" fmla="*/ 160990 w 163337"/>
                <a:gd name="connsiteY0" fmla="*/ 4407 h 132569"/>
                <a:gd name="connsiteX1" fmla="*/ 156584 w 163337"/>
                <a:gd name="connsiteY1" fmla="*/ 1102 h 132569"/>
                <a:gd name="connsiteX2" fmla="*/ 150708 w 163337"/>
                <a:gd name="connsiteY2" fmla="*/ 0 h 132569"/>
                <a:gd name="connsiteX3" fmla="*/ 24748 w 163337"/>
                <a:gd name="connsiteY3" fmla="*/ 0 h 132569"/>
                <a:gd name="connsiteX4" fmla="*/ 878 w 163337"/>
                <a:gd name="connsiteY4" fmla="*/ 116779 h 132569"/>
                <a:gd name="connsiteX5" fmla="*/ 144 w 163337"/>
                <a:gd name="connsiteY5" fmla="*/ 123022 h 132569"/>
                <a:gd name="connsiteX6" fmla="*/ 2347 w 163337"/>
                <a:gd name="connsiteY6" fmla="*/ 128163 h 132569"/>
                <a:gd name="connsiteX7" fmla="*/ 6754 w 163337"/>
                <a:gd name="connsiteY7" fmla="*/ 131468 h 132569"/>
                <a:gd name="connsiteX8" fmla="*/ 12630 w 163337"/>
                <a:gd name="connsiteY8" fmla="*/ 132570 h 132569"/>
                <a:gd name="connsiteX9" fmla="*/ 138589 w 163337"/>
                <a:gd name="connsiteY9" fmla="*/ 132570 h 132569"/>
                <a:gd name="connsiteX10" fmla="*/ 162459 w 163337"/>
                <a:gd name="connsiteY10" fmla="*/ 15791 h 132569"/>
                <a:gd name="connsiteX11" fmla="*/ 163194 w 163337"/>
                <a:gd name="connsiteY11" fmla="*/ 9548 h 132569"/>
                <a:gd name="connsiteX12" fmla="*/ 160990 w 163337"/>
                <a:gd name="connsiteY12" fmla="*/ 4774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8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60990" y="4407"/>
                  </a:moveTo>
                  <a:cubicBezTo>
                    <a:pt x="160990" y="4407"/>
                    <a:pt x="158053" y="1836"/>
                    <a:pt x="156584" y="1102"/>
                  </a:cubicBezTo>
                  <a:cubicBezTo>
                    <a:pt x="154747" y="367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2827" y="7712"/>
                    <a:pt x="162092" y="5876"/>
                    <a:pt x="160990" y="4774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8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" name="任意多边形: 形状 993"/>
            <p:cNvSpPr/>
            <p:nvPr/>
          </p:nvSpPr>
          <p:spPr>
            <a:xfrm>
              <a:off x="2751646" y="690206"/>
              <a:ext cx="72344" cy="132569"/>
            </a:xfrm>
            <a:custGeom>
              <a:avLst/>
              <a:gdLst>
                <a:gd name="connsiteX0" fmla="*/ 17994 w 72344"/>
                <a:gd name="connsiteY0" fmla="*/ 0 h 132569"/>
                <a:gd name="connsiteX1" fmla="*/ 24237 w 72344"/>
                <a:gd name="connsiteY1" fmla="*/ 8813 h 132569"/>
                <a:gd name="connsiteX2" fmla="*/ 0 w 72344"/>
                <a:gd name="connsiteY2" fmla="*/ 132570 h 132569"/>
                <a:gd name="connsiteX3" fmla="*/ 42598 w 72344"/>
                <a:gd name="connsiteY3" fmla="*/ 132570 h 132569"/>
                <a:gd name="connsiteX4" fmla="*/ 72344 w 72344"/>
                <a:gd name="connsiteY4" fmla="*/ 0 h 132569"/>
                <a:gd name="connsiteX5" fmla="*/ 17994 w 72344"/>
                <a:gd name="connsiteY5" fmla="*/ 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44" h="132569">
                  <a:moveTo>
                    <a:pt x="17994" y="0"/>
                  </a:moveTo>
                  <a:lnTo>
                    <a:pt x="24237" y="8813"/>
                  </a:lnTo>
                  <a:lnTo>
                    <a:pt x="0" y="132570"/>
                  </a:lnTo>
                  <a:lnTo>
                    <a:pt x="42598" y="132570"/>
                  </a:lnTo>
                  <a:lnTo>
                    <a:pt x="72344" y="0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图形 1"/>
            <p:cNvGrpSpPr/>
            <p:nvPr/>
          </p:nvGrpSpPr>
          <p:grpSpPr>
            <a:xfrm>
              <a:off x="1605524" y="865374"/>
              <a:ext cx="1203042" cy="248246"/>
              <a:chOff x="1605524" y="865374"/>
              <a:chExt cx="1203042" cy="248246"/>
            </a:xfrm>
            <a:solidFill>
              <a:srgbClr val="D2472D"/>
            </a:solidFill>
          </p:grpSpPr>
          <p:sp>
            <p:nvSpPr>
              <p:cNvPr id="996" name="任意多边形: 形状 995"/>
              <p:cNvSpPr/>
              <p:nvPr/>
            </p:nvSpPr>
            <p:spPr>
              <a:xfrm>
                <a:off x="2303626" y="927068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2300321" y="964893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1605524" y="867944"/>
                <a:ext cx="282398" cy="245308"/>
              </a:xfrm>
              <a:custGeom>
                <a:avLst/>
                <a:gdLst>
                  <a:gd name="connsiteX0" fmla="*/ 143587 w 282398"/>
                  <a:gd name="connsiteY0" fmla="*/ 100621 h 245308"/>
                  <a:gd name="connsiteX1" fmla="*/ 148728 w 282398"/>
                  <a:gd name="connsiteY1" fmla="*/ 89971 h 245308"/>
                  <a:gd name="connsiteX2" fmla="*/ 274687 w 282398"/>
                  <a:gd name="connsiteY2" fmla="*/ 89971 h 245308"/>
                  <a:gd name="connsiteX3" fmla="*/ 274687 w 282398"/>
                  <a:gd name="connsiteY3" fmla="*/ 54350 h 245308"/>
                  <a:gd name="connsiteX4" fmla="*/ 165620 w 282398"/>
                  <a:gd name="connsiteY4" fmla="*/ 54350 h 245308"/>
                  <a:gd name="connsiteX5" fmla="*/ 190225 w 282398"/>
                  <a:gd name="connsiteY5" fmla="*/ 3305 h 245308"/>
                  <a:gd name="connsiteX6" fmla="*/ 192061 w 282398"/>
                  <a:gd name="connsiteY6" fmla="*/ 0 h 245308"/>
                  <a:gd name="connsiteX7" fmla="*/ 110536 w 282398"/>
                  <a:gd name="connsiteY7" fmla="*/ 5141 h 245308"/>
                  <a:gd name="connsiteX8" fmla="*/ 93643 w 282398"/>
                  <a:gd name="connsiteY8" fmla="*/ 42966 h 245308"/>
                  <a:gd name="connsiteX9" fmla="*/ 103559 w 282398"/>
                  <a:gd name="connsiteY9" fmla="*/ 42966 h 245308"/>
                  <a:gd name="connsiteX10" fmla="*/ 98050 w 282398"/>
                  <a:gd name="connsiteY10" fmla="*/ 54350 h 245308"/>
                  <a:gd name="connsiteX11" fmla="*/ 0 w 282398"/>
                  <a:gd name="connsiteY11" fmla="*/ 54350 h 245308"/>
                  <a:gd name="connsiteX12" fmla="*/ 0 w 282398"/>
                  <a:gd name="connsiteY12" fmla="*/ 89971 h 245308"/>
                  <a:gd name="connsiteX13" fmla="*/ 81158 w 282398"/>
                  <a:gd name="connsiteY13" fmla="*/ 89971 h 245308"/>
                  <a:gd name="connsiteX14" fmla="*/ 7712 w 282398"/>
                  <a:gd name="connsiteY14" fmla="*/ 241637 h 245308"/>
                  <a:gd name="connsiteX15" fmla="*/ 6243 w 282398"/>
                  <a:gd name="connsiteY15" fmla="*/ 245309 h 245308"/>
                  <a:gd name="connsiteX16" fmla="*/ 73813 w 282398"/>
                  <a:gd name="connsiteY16" fmla="*/ 245309 h 245308"/>
                  <a:gd name="connsiteX17" fmla="*/ 139180 w 282398"/>
                  <a:gd name="connsiteY17" fmla="*/ 109801 h 245308"/>
                  <a:gd name="connsiteX18" fmla="*/ 214829 w 282398"/>
                  <a:gd name="connsiteY18" fmla="*/ 245309 h 245308"/>
                  <a:gd name="connsiteX19" fmla="*/ 282399 w 282398"/>
                  <a:gd name="connsiteY19" fmla="*/ 245309 h 245308"/>
                  <a:gd name="connsiteX20" fmla="*/ 201609 w 282398"/>
                  <a:gd name="connsiteY20" fmla="*/ 100621 h 245308"/>
                  <a:gd name="connsiteX21" fmla="*/ 143587 w 282398"/>
                  <a:gd name="connsiteY21" fmla="*/ 100621 h 24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398" h="245308">
                    <a:moveTo>
                      <a:pt x="143587" y="100621"/>
                    </a:moveTo>
                    <a:lnTo>
                      <a:pt x="148728" y="89971"/>
                    </a:lnTo>
                    <a:lnTo>
                      <a:pt x="274687" y="89971"/>
                    </a:lnTo>
                    <a:lnTo>
                      <a:pt x="274687" y="54350"/>
                    </a:lnTo>
                    <a:lnTo>
                      <a:pt x="165620" y="54350"/>
                    </a:lnTo>
                    <a:lnTo>
                      <a:pt x="190225" y="3305"/>
                    </a:lnTo>
                    <a:lnTo>
                      <a:pt x="192061" y="0"/>
                    </a:lnTo>
                    <a:lnTo>
                      <a:pt x="110536" y="5141"/>
                    </a:lnTo>
                    <a:lnTo>
                      <a:pt x="93643" y="42966"/>
                    </a:lnTo>
                    <a:lnTo>
                      <a:pt x="103559" y="42966"/>
                    </a:lnTo>
                    <a:lnTo>
                      <a:pt x="98050" y="54350"/>
                    </a:lnTo>
                    <a:lnTo>
                      <a:pt x="0" y="54350"/>
                    </a:lnTo>
                    <a:lnTo>
                      <a:pt x="0" y="89971"/>
                    </a:lnTo>
                    <a:lnTo>
                      <a:pt x="81158" y="89971"/>
                    </a:lnTo>
                    <a:lnTo>
                      <a:pt x="7712" y="241637"/>
                    </a:lnTo>
                    <a:lnTo>
                      <a:pt x="6243" y="245309"/>
                    </a:lnTo>
                    <a:lnTo>
                      <a:pt x="73813" y="245309"/>
                    </a:lnTo>
                    <a:lnTo>
                      <a:pt x="139180" y="109801"/>
                    </a:lnTo>
                    <a:lnTo>
                      <a:pt x="214829" y="245309"/>
                    </a:lnTo>
                    <a:lnTo>
                      <a:pt x="282399" y="245309"/>
                    </a:lnTo>
                    <a:lnTo>
                      <a:pt x="201609" y="100621"/>
                    </a:lnTo>
                    <a:lnTo>
                      <a:pt x="143587" y="10062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2515518" y="1008960"/>
                <a:ext cx="285704" cy="104293"/>
              </a:xfrm>
              <a:custGeom>
                <a:avLst/>
                <a:gdLst>
                  <a:gd name="connsiteX0" fmla="*/ 125960 w 285704"/>
                  <a:gd name="connsiteY0" fmla="*/ 0 h 104293"/>
                  <a:gd name="connsiteX1" fmla="*/ 63898 w 285704"/>
                  <a:gd name="connsiteY1" fmla="*/ 0 h 104293"/>
                  <a:gd name="connsiteX2" fmla="*/ 59491 w 285704"/>
                  <a:gd name="connsiteY2" fmla="*/ 7345 h 104293"/>
                  <a:gd name="connsiteX3" fmla="*/ 6977 w 285704"/>
                  <a:gd name="connsiteY3" fmla="*/ 7345 h 104293"/>
                  <a:gd name="connsiteX4" fmla="*/ 4774 w 285704"/>
                  <a:gd name="connsiteY4" fmla="*/ 33418 h 104293"/>
                  <a:gd name="connsiteX5" fmla="*/ 43333 w 285704"/>
                  <a:gd name="connsiteY5" fmla="*/ 33418 h 104293"/>
                  <a:gd name="connsiteX6" fmla="*/ 0 w 285704"/>
                  <a:gd name="connsiteY6" fmla="*/ 104293 h 104293"/>
                  <a:gd name="connsiteX7" fmla="*/ 62062 w 285704"/>
                  <a:gd name="connsiteY7" fmla="*/ 104293 h 104293"/>
                  <a:gd name="connsiteX8" fmla="*/ 105395 w 285704"/>
                  <a:gd name="connsiteY8" fmla="*/ 33418 h 104293"/>
                  <a:gd name="connsiteX9" fmla="*/ 179575 w 285704"/>
                  <a:gd name="connsiteY9" fmla="*/ 33418 h 104293"/>
                  <a:gd name="connsiteX10" fmla="*/ 210422 w 285704"/>
                  <a:gd name="connsiteY10" fmla="*/ 104293 h 104293"/>
                  <a:gd name="connsiteX11" fmla="*/ 272484 w 285704"/>
                  <a:gd name="connsiteY11" fmla="*/ 104293 h 104293"/>
                  <a:gd name="connsiteX12" fmla="*/ 241637 w 285704"/>
                  <a:gd name="connsiteY12" fmla="*/ 33418 h 104293"/>
                  <a:gd name="connsiteX13" fmla="*/ 283501 w 285704"/>
                  <a:gd name="connsiteY13" fmla="*/ 33418 h 104293"/>
                  <a:gd name="connsiteX14" fmla="*/ 285704 w 285704"/>
                  <a:gd name="connsiteY14" fmla="*/ 7345 h 104293"/>
                  <a:gd name="connsiteX15" fmla="*/ 121553 w 285704"/>
                  <a:gd name="connsiteY15" fmla="*/ 7345 h 104293"/>
                  <a:gd name="connsiteX16" fmla="*/ 125960 w 285704"/>
                  <a:gd name="connsiteY16" fmla="*/ 0 h 10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04" h="104293">
                    <a:moveTo>
                      <a:pt x="125960" y="0"/>
                    </a:moveTo>
                    <a:lnTo>
                      <a:pt x="63898" y="0"/>
                    </a:lnTo>
                    <a:lnTo>
                      <a:pt x="59491" y="7345"/>
                    </a:lnTo>
                    <a:lnTo>
                      <a:pt x="6977" y="7345"/>
                    </a:lnTo>
                    <a:lnTo>
                      <a:pt x="4774" y="33418"/>
                    </a:lnTo>
                    <a:lnTo>
                      <a:pt x="43333" y="33418"/>
                    </a:lnTo>
                    <a:lnTo>
                      <a:pt x="0" y="104293"/>
                    </a:lnTo>
                    <a:lnTo>
                      <a:pt x="62062" y="104293"/>
                    </a:lnTo>
                    <a:lnTo>
                      <a:pt x="105395" y="33418"/>
                    </a:lnTo>
                    <a:lnTo>
                      <a:pt x="179575" y="33418"/>
                    </a:lnTo>
                    <a:lnTo>
                      <a:pt x="210422" y="104293"/>
                    </a:lnTo>
                    <a:lnTo>
                      <a:pt x="272484" y="104293"/>
                    </a:lnTo>
                    <a:lnTo>
                      <a:pt x="241637" y="33418"/>
                    </a:lnTo>
                    <a:lnTo>
                      <a:pt x="283501" y="33418"/>
                    </a:lnTo>
                    <a:lnTo>
                      <a:pt x="285704" y="7345"/>
                    </a:lnTo>
                    <a:lnTo>
                      <a:pt x="121553" y="7345"/>
                    </a:lnTo>
                    <a:lnTo>
                      <a:pt x="125960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2017188" y="865374"/>
                <a:ext cx="83360" cy="247879"/>
              </a:xfrm>
              <a:custGeom>
                <a:avLst/>
                <a:gdLst>
                  <a:gd name="connsiteX0" fmla="*/ 6243 w 83360"/>
                  <a:gd name="connsiteY0" fmla="*/ 44802 h 247879"/>
                  <a:gd name="connsiteX1" fmla="*/ 16892 w 83360"/>
                  <a:gd name="connsiteY1" fmla="*/ 44802 h 247879"/>
                  <a:gd name="connsiteX2" fmla="*/ 0 w 83360"/>
                  <a:gd name="connsiteY2" fmla="*/ 247880 h 247879"/>
                  <a:gd name="connsiteX3" fmla="*/ 62062 w 83360"/>
                  <a:gd name="connsiteY3" fmla="*/ 247880 h 247879"/>
                  <a:gd name="connsiteX4" fmla="*/ 83361 w 83360"/>
                  <a:gd name="connsiteY4" fmla="*/ 0 h 247879"/>
                  <a:gd name="connsiteX5" fmla="*/ 18729 w 83360"/>
                  <a:gd name="connsiteY5" fmla="*/ 6243 h 247879"/>
                  <a:gd name="connsiteX6" fmla="*/ 6243 w 83360"/>
                  <a:gd name="connsiteY6" fmla="*/ 44802 h 24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60" h="247879">
                    <a:moveTo>
                      <a:pt x="6243" y="44802"/>
                    </a:moveTo>
                    <a:lnTo>
                      <a:pt x="16892" y="44802"/>
                    </a:lnTo>
                    <a:lnTo>
                      <a:pt x="0" y="247880"/>
                    </a:lnTo>
                    <a:lnTo>
                      <a:pt x="62062" y="247880"/>
                    </a:lnTo>
                    <a:lnTo>
                      <a:pt x="83361" y="0"/>
                    </a:lnTo>
                    <a:lnTo>
                      <a:pt x="18729" y="6243"/>
                    </a:lnTo>
                    <a:lnTo>
                      <a:pt x="6243" y="44802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2221734" y="872718"/>
                <a:ext cx="72344" cy="240534"/>
              </a:xfrm>
              <a:custGeom>
                <a:avLst/>
                <a:gdLst>
                  <a:gd name="connsiteX0" fmla="*/ 19463 w 72344"/>
                  <a:gd name="connsiteY0" fmla="*/ 6243 h 240534"/>
                  <a:gd name="connsiteX1" fmla="*/ 8446 w 72344"/>
                  <a:gd name="connsiteY1" fmla="*/ 43700 h 240534"/>
                  <a:gd name="connsiteX2" fmla="*/ 17260 w 72344"/>
                  <a:gd name="connsiteY2" fmla="*/ 43700 h 240534"/>
                  <a:gd name="connsiteX3" fmla="*/ 0 w 72344"/>
                  <a:gd name="connsiteY3" fmla="*/ 240535 h 240534"/>
                  <a:gd name="connsiteX4" fmla="*/ 51412 w 72344"/>
                  <a:gd name="connsiteY4" fmla="*/ 240535 h 240534"/>
                  <a:gd name="connsiteX5" fmla="*/ 72344 w 72344"/>
                  <a:gd name="connsiteY5" fmla="*/ 0 h 240534"/>
                  <a:gd name="connsiteX6" fmla="*/ 19463 w 72344"/>
                  <a:gd name="connsiteY6" fmla="*/ 6243 h 2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240534">
                    <a:moveTo>
                      <a:pt x="19463" y="6243"/>
                    </a:moveTo>
                    <a:lnTo>
                      <a:pt x="8446" y="43700"/>
                    </a:lnTo>
                    <a:lnTo>
                      <a:pt x="17260" y="43700"/>
                    </a:lnTo>
                    <a:lnTo>
                      <a:pt x="0" y="240535"/>
                    </a:lnTo>
                    <a:lnTo>
                      <a:pt x="51412" y="240535"/>
                    </a:lnTo>
                    <a:lnTo>
                      <a:pt x="72344" y="0"/>
                    </a:lnTo>
                    <a:lnTo>
                      <a:pt x="19463" y="624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2289672" y="1003819"/>
                <a:ext cx="203444" cy="109801"/>
              </a:xfrm>
              <a:custGeom>
                <a:avLst/>
                <a:gdLst>
                  <a:gd name="connsiteX0" fmla="*/ 152033 w 203444"/>
                  <a:gd name="connsiteY0" fmla="*/ 0 h 109801"/>
                  <a:gd name="connsiteX1" fmla="*/ 9915 w 203444"/>
                  <a:gd name="connsiteY1" fmla="*/ 0 h 109801"/>
                  <a:gd name="connsiteX2" fmla="*/ 2203 w 203444"/>
                  <a:gd name="connsiteY2" fmla="*/ 84830 h 109801"/>
                  <a:gd name="connsiteX3" fmla="*/ 2203 w 203444"/>
                  <a:gd name="connsiteY3" fmla="*/ 84830 h 109801"/>
                  <a:gd name="connsiteX4" fmla="*/ 0 w 203444"/>
                  <a:gd name="connsiteY4" fmla="*/ 109802 h 109801"/>
                  <a:gd name="connsiteX5" fmla="*/ 193530 w 203444"/>
                  <a:gd name="connsiteY5" fmla="*/ 109802 h 109801"/>
                  <a:gd name="connsiteX6" fmla="*/ 203445 w 203444"/>
                  <a:gd name="connsiteY6" fmla="*/ 0 h 109801"/>
                  <a:gd name="connsiteX7" fmla="*/ 152033 w 203444"/>
                  <a:gd name="connsiteY7" fmla="*/ 0 h 109801"/>
                  <a:gd name="connsiteX8" fmla="*/ 143587 w 203444"/>
                  <a:gd name="connsiteY8" fmla="*/ 94011 h 109801"/>
                  <a:gd name="connsiteX9" fmla="*/ 130734 w 203444"/>
                  <a:gd name="connsiteY9" fmla="*/ 84830 h 109801"/>
                  <a:gd name="connsiteX10" fmla="*/ 53248 w 203444"/>
                  <a:gd name="connsiteY10" fmla="*/ 84830 h 109801"/>
                  <a:gd name="connsiteX11" fmla="*/ 58757 w 203444"/>
                  <a:gd name="connsiteY11" fmla="*/ 24972 h 109801"/>
                  <a:gd name="connsiteX12" fmla="*/ 149829 w 203444"/>
                  <a:gd name="connsiteY12" fmla="*/ 24972 h 109801"/>
                  <a:gd name="connsiteX13" fmla="*/ 143587 w 203444"/>
                  <a:gd name="connsiteY13" fmla="*/ 94011 h 10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444" h="109801">
                    <a:moveTo>
                      <a:pt x="152033" y="0"/>
                    </a:moveTo>
                    <a:lnTo>
                      <a:pt x="9915" y="0"/>
                    </a:lnTo>
                    <a:lnTo>
                      <a:pt x="2203" y="84830"/>
                    </a:lnTo>
                    <a:lnTo>
                      <a:pt x="2203" y="84830"/>
                    </a:lnTo>
                    <a:lnTo>
                      <a:pt x="0" y="109802"/>
                    </a:lnTo>
                    <a:lnTo>
                      <a:pt x="193530" y="109802"/>
                    </a:lnTo>
                    <a:lnTo>
                      <a:pt x="203445" y="0"/>
                    </a:lnTo>
                    <a:lnTo>
                      <a:pt x="152033" y="0"/>
                    </a:lnTo>
                    <a:close/>
                    <a:moveTo>
                      <a:pt x="143587" y="94011"/>
                    </a:moveTo>
                    <a:lnTo>
                      <a:pt x="130734" y="84830"/>
                    </a:lnTo>
                    <a:lnTo>
                      <a:pt x="53248" y="84830"/>
                    </a:lnTo>
                    <a:lnTo>
                      <a:pt x="58757" y="24972"/>
                    </a:lnTo>
                    <a:lnTo>
                      <a:pt x="149829" y="24972"/>
                    </a:lnTo>
                    <a:lnTo>
                      <a:pt x="143587" y="9401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2527636" y="872718"/>
                <a:ext cx="280930" cy="127428"/>
              </a:xfrm>
              <a:custGeom>
                <a:avLst/>
                <a:gdLst>
                  <a:gd name="connsiteX0" fmla="*/ 229885 w 280930"/>
                  <a:gd name="connsiteY0" fmla="*/ 16158 h 127428"/>
                  <a:gd name="connsiteX1" fmla="*/ 119716 w 280930"/>
                  <a:gd name="connsiteY1" fmla="*/ 16158 h 127428"/>
                  <a:gd name="connsiteX2" fmla="*/ 124123 w 280930"/>
                  <a:gd name="connsiteY2" fmla="*/ 0 h 127428"/>
                  <a:gd name="connsiteX3" fmla="*/ 65367 w 280930"/>
                  <a:gd name="connsiteY3" fmla="*/ 0 h 127428"/>
                  <a:gd name="connsiteX4" fmla="*/ 60593 w 280930"/>
                  <a:gd name="connsiteY4" fmla="*/ 16158 h 127428"/>
                  <a:gd name="connsiteX5" fmla="*/ 42598 w 280930"/>
                  <a:gd name="connsiteY5" fmla="*/ 16158 h 127428"/>
                  <a:gd name="connsiteX6" fmla="*/ 10282 w 280930"/>
                  <a:gd name="connsiteY6" fmla="*/ 16158 h 127428"/>
                  <a:gd name="connsiteX7" fmla="*/ 0 w 280930"/>
                  <a:gd name="connsiteY7" fmla="*/ 127428 h 127428"/>
                  <a:gd name="connsiteX8" fmla="*/ 51412 w 280930"/>
                  <a:gd name="connsiteY8" fmla="*/ 127428 h 127428"/>
                  <a:gd name="connsiteX9" fmla="*/ 59124 w 280930"/>
                  <a:gd name="connsiteY9" fmla="*/ 41497 h 127428"/>
                  <a:gd name="connsiteX10" fmla="*/ 227315 w 280930"/>
                  <a:gd name="connsiteY10" fmla="*/ 41497 h 127428"/>
                  <a:gd name="connsiteX11" fmla="*/ 219603 w 280930"/>
                  <a:gd name="connsiteY11" fmla="*/ 127428 h 127428"/>
                  <a:gd name="connsiteX12" fmla="*/ 271015 w 280930"/>
                  <a:gd name="connsiteY12" fmla="*/ 127428 h 127428"/>
                  <a:gd name="connsiteX13" fmla="*/ 280930 w 280930"/>
                  <a:gd name="connsiteY13" fmla="*/ 16158 h 127428"/>
                  <a:gd name="connsiteX14" fmla="*/ 248614 w 280930"/>
                  <a:gd name="connsiteY14" fmla="*/ 16158 h 127428"/>
                  <a:gd name="connsiteX15" fmla="*/ 229885 w 280930"/>
                  <a:gd name="connsiteY15" fmla="*/ 16158 h 12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930" h="127428">
                    <a:moveTo>
                      <a:pt x="229885" y="16158"/>
                    </a:moveTo>
                    <a:lnTo>
                      <a:pt x="119716" y="16158"/>
                    </a:lnTo>
                    <a:lnTo>
                      <a:pt x="124123" y="0"/>
                    </a:lnTo>
                    <a:lnTo>
                      <a:pt x="65367" y="0"/>
                    </a:lnTo>
                    <a:lnTo>
                      <a:pt x="60593" y="16158"/>
                    </a:lnTo>
                    <a:lnTo>
                      <a:pt x="42598" y="16158"/>
                    </a:lnTo>
                    <a:lnTo>
                      <a:pt x="10282" y="16158"/>
                    </a:lnTo>
                    <a:lnTo>
                      <a:pt x="0" y="127428"/>
                    </a:lnTo>
                    <a:lnTo>
                      <a:pt x="51412" y="127428"/>
                    </a:lnTo>
                    <a:lnTo>
                      <a:pt x="59124" y="41497"/>
                    </a:lnTo>
                    <a:lnTo>
                      <a:pt x="227315" y="41497"/>
                    </a:lnTo>
                    <a:lnTo>
                      <a:pt x="219603" y="127428"/>
                    </a:lnTo>
                    <a:lnTo>
                      <a:pt x="271015" y="127428"/>
                    </a:lnTo>
                    <a:lnTo>
                      <a:pt x="280930" y="16158"/>
                    </a:lnTo>
                    <a:lnTo>
                      <a:pt x="248614" y="16158"/>
                    </a:lnTo>
                    <a:lnTo>
                      <a:pt x="229885" y="16158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1913629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1836 w 102089"/>
                  <a:gd name="connsiteY2" fmla="*/ 146157 h 167823"/>
                  <a:gd name="connsiteX3" fmla="*/ 0 w 102089"/>
                  <a:gd name="connsiteY3" fmla="*/ 167824 h 167823"/>
                  <a:gd name="connsiteX4" fmla="*/ 59124 w 102089"/>
                  <a:gd name="connsiteY4" fmla="*/ 167824 h 167823"/>
                  <a:gd name="connsiteX5" fmla="*/ 87401 w 102089"/>
                  <a:gd name="connsiteY5" fmla="*/ 167824 h 167823"/>
                  <a:gd name="connsiteX6" fmla="*/ 89237 w 102089"/>
                  <a:gd name="connsiteY6" fmla="*/ 146157 h 167823"/>
                  <a:gd name="connsiteX7" fmla="*/ 60960 w 102089"/>
                  <a:gd name="connsiteY7" fmla="*/ 146157 h 167823"/>
                  <a:gd name="connsiteX8" fmla="*/ 71610 w 102089"/>
                  <a:gd name="connsiteY8" fmla="*/ 22034 h 167823"/>
                  <a:gd name="connsiteX9" fmla="*/ 100253 w 102089"/>
                  <a:gd name="connsiteY9" fmla="*/ 22034 h 167823"/>
                  <a:gd name="connsiteX10" fmla="*/ 102090 w 102089"/>
                  <a:gd name="connsiteY10" fmla="*/ 0 h 167823"/>
                  <a:gd name="connsiteX11" fmla="*/ 73446 w 102089"/>
                  <a:gd name="connsiteY11" fmla="*/ 0 h 167823"/>
                  <a:gd name="connsiteX12" fmla="*/ 14689 w 102089"/>
                  <a:gd name="connsiteY12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1836" y="146157"/>
                    </a:lnTo>
                    <a:lnTo>
                      <a:pt x="0" y="167824"/>
                    </a:lnTo>
                    <a:lnTo>
                      <a:pt x="59124" y="167824"/>
                    </a:lnTo>
                    <a:lnTo>
                      <a:pt x="87401" y="167824"/>
                    </a:lnTo>
                    <a:lnTo>
                      <a:pt x="89237" y="146157"/>
                    </a:lnTo>
                    <a:lnTo>
                      <a:pt x="60960" y="146157"/>
                    </a:lnTo>
                    <a:lnTo>
                      <a:pt x="71610" y="22034"/>
                    </a:lnTo>
                    <a:lnTo>
                      <a:pt x="100253" y="22034"/>
                    </a:lnTo>
                    <a:lnTo>
                      <a:pt x="102090" y="0"/>
                    </a:lnTo>
                    <a:lnTo>
                      <a:pt x="73446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2301056" y="867944"/>
                <a:ext cx="208218" cy="47005"/>
              </a:xfrm>
              <a:custGeom>
                <a:avLst/>
                <a:gdLst>
                  <a:gd name="connsiteX0" fmla="*/ 130734 w 208218"/>
                  <a:gd name="connsiteY0" fmla="*/ 0 h 47005"/>
                  <a:gd name="connsiteX1" fmla="*/ 71610 w 208218"/>
                  <a:gd name="connsiteY1" fmla="*/ 0 h 47005"/>
                  <a:gd name="connsiteX2" fmla="*/ 74180 w 208218"/>
                  <a:gd name="connsiteY2" fmla="*/ 20932 h 47005"/>
                  <a:gd name="connsiteX3" fmla="*/ 2203 w 208218"/>
                  <a:gd name="connsiteY3" fmla="*/ 20932 h 47005"/>
                  <a:gd name="connsiteX4" fmla="*/ 0 w 208218"/>
                  <a:gd name="connsiteY4" fmla="*/ 47005 h 47005"/>
                  <a:gd name="connsiteX5" fmla="*/ 205648 w 208218"/>
                  <a:gd name="connsiteY5" fmla="*/ 47005 h 47005"/>
                  <a:gd name="connsiteX6" fmla="*/ 208219 w 208218"/>
                  <a:gd name="connsiteY6" fmla="*/ 20932 h 47005"/>
                  <a:gd name="connsiteX7" fmla="*/ 132937 w 208218"/>
                  <a:gd name="connsiteY7" fmla="*/ 20932 h 47005"/>
                  <a:gd name="connsiteX8" fmla="*/ 130734 w 208218"/>
                  <a:gd name="connsiteY8" fmla="*/ 0 h 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18" h="47005">
                    <a:moveTo>
                      <a:pt x="130734" y="0"/>
                    </a:moveTo>
                    <a:lnTo>
                      <a:pt x="71610" y="0"/>
                    </a:lnTo>
                    <a:lnTo>
                      <a:pt x="74180" y="20932"/>
                    </a:lnTo>
                    <a:lnTo>
                      <a:pt x="2203" y="20932"/>
                    </a:lnTo>
                    <a:lnTo>
                      <a:pt x="0" y="47005"/>
                    </a:lnTo>
                    <a:lnTo>
                      <a:pt x="205648" y="47005"/>
                    </a:lnTo>
                    <a:lnTo>
                      <a:pt x="208219" y="20932"/>
                    </a:lnTo>
                    <a:lnTo>
                      <a:pt x="132937" y="20932"/>
                    </a:lnTo>
                    <a:lnTo>
                      <a:pt x="130734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2101283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41497 w 102089"/>
                  <a:gd name="connsiteY2" fmla="*/ 22034 h 167823"/>
                  <a:gd name="connsiteX3" fmla="*/ 30480 w 102089"/>
                  <a:gd name="connsiteY3" fmla="*/ 146157 h 167823"/>
                  <a:gd name="connsiteX4" fmla="*/ 2203 w 102089"/>
                  <a:gd name="connsiteY4" fmla="*/ 146157 h 167823"/>
                  <a:gd name="connsiteX5" fmla="*/ 0 w 102089"/>
                  <a:gd name="connsiteY5" fmla="*/ 167824 h 167823"/>
                  <a:gd name="connsiteX6" fmla="*/ 28644 w 102089"/>
                  <a:gd name="connsiteY6" fmla="*/ 167824 h 167823"/>
                  <a:gd name="connsiteX7" fmla="*/ 87400 w 102089"/>
                  <a:gd name="connsiteY7" fmla="*/ 167824 h 167823"/>
                  <a:gd name="connsiteX8" fmla="*/ 102090 w 102089"/>
                  <a:gd name="connsiteY8" fmla="*/ 0 h 167823"/>
                  <a:gd name="connsiteX9" fmla="*/ 43333 w 102089"/>
                  <a:gd name="connsiteY9" fmla="*/ 0 h 167823"/>
                  <a:gd name="connsiteX10" fmla="*/ 14689 w 102089"/>
                  <a:gd name="connsiteY10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41497" y="22034"/>
                    </a:lnTo>
                    <a:lnTo>
                      <a:pt x="30480" y="146157"/>
                    </a:lnTo>
                    <a:lnTo>
                      <a:pt x="2203" y="146157"/>
                    </a:lnTo>
                    <a:lnTo>
                      <a:pt x="0" y="167824"/>
                    </a:lnTo>
                    <a:lnTo>
                      <a:pt x="28644" y="167824"/>
                    </a:lnTo>
                    <a:lnTo>
                      <a:pt x="87400" y="167824"/>
                    </a:lnTo>
                    <a:lnTo>
                      <a:pt x="102090" y="0"/>
                    </a:lnTo>
                    <a:lnTo>
                      <a:pt x="43333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2586760" y="918255"/>
                <a:ext cx="153134" cy="81892"/>
              </a:xfrm>
              <a:custGeom>
                <a:avLst/>
                <a:gdLst>
                  <a:gd name="connsiteX0" fmla="*/ 30113 w 153134"/>
                  <a:gd name="connsiteY0" fmla="*/ 80790 h 81892"/>
                  <a:gd name="connsiteX1" fmla="*/ 43333 w 153134"/>
                  <a:gd name="connsiteY1" fmla="*/ 47373 h 81892"/>
                  <a:gd name="connsiteX2" fmla="*/ 56553 w 153134"/>
                  <a:gd name="connsiteY2" fmla="*/ 47373 h 81892"/>
                  <a:gd name="connsiteX3" fmla="*/ 53615 w 153134"/>
                  <a:gd name="connsiteY3" fmla="*/ 81892 h 81892"/>
                  <a:gd name="connsiteX4" fmla="*/ 101355 w 153134"/>
                  <a:gd name="connsiteY4" fmla="*/ 81892 h 81892"/>
                  <a:gd name="connsiteX5" fmla="*/ 104293 w 153134"/>
                  <a:gd name="connsiteY5" fmla="*/ 47373 h 81892"/>
                  <a:gd name="connsiteX6" fmla="*/ 115310 w 153134"/>
                  <a:gd name="connsiteY6" fmla="*/ 47373 h 81892"/>
                  <a:gd name="connsiteX7" fmla="*/ 123022 w 153134"/>
                  <a:gd name="connsiteY7" fmla="*/ 80790 h 81892"/>
                  <a:gd name="connsiteX8" fmla="*/ 153134 w 153134"/>
                  <a:gd name="connsiteY8" fmla="*/ 80790 h 81892"/>
                  <a:gd name="connsiteX9" fmla="*/ 145423 w 153134"/>
                  <a:gd name="connsiteY9" fmla="*/ 47373 h 81892"/>
                  <a:gd name="connsiteX10" fmla="*/ 150564 w 153134"/>
                  <a:gd name="connsiteY10" fmla="*/ 47373 h 81892"/>
                  <a:gd name="connsiteX11" fmla="*/ 152767 w 153134"/>
                  <a:gd name="connsiteY11" fmla="*/ 21299 h 81892"/>
                  <a:gd name="connsiteX12" fmla="*/ 143219 w 153134"/>
                  <a:gd name="connsiteY12" fmla="*/ 21299 h 81892"/>
                  <a:gd name="connsiteX13" fmla="*/ 150931 w 153134"/>
                  <a:gd name="connsiteY13" fmla="*/ 3305 h 81892"/>
                  <a:gd name="connsiteX14" fmla="*/ 120818 w 153134"/>
                  <a:gd name="connsiteY14" fmla="*/ 3305 h 81892"/>
                  <a:gd name="connsiteX15" fmla="*/ 113106 w 153134"/>
                  <a:gd name="connsiteY15" fmla="*/ 21299 h 81892"/>
                  <a:gd name="connsiteX16" fmla="*/ 106496 w 153134"/>
                  <a:gd name="connsiteY16" fmla="*/ 21299 h 81892"/>
                  <a:gd name="connsiteX17" fmla="*/ 108332 w 153134"/>
                  <a:gd name="connsiteY17" fmla="*/ 0 h 81892"/>
                  <a:gd name="connsiteX18" fmla="*/ 60593 w 153134"/>
                  <a:gd name="connsiteY18" fmla="*/ 0 h 81892"/>
                  <a:gd name="connsiteX19" fmla="*/ 58757 w 153134"/>
                  <a:gd name="connsiteY19" fmla="*/ 21299 h 81892"/>
                  <a:gd name="connsiteX20" fmla="*/ 50310 w 153134"/>
                  <a:gd name="connsiteY20" fmla="*/ 21299 h 81892"/>
                  <a:gd name="connsiteX21" fmla="*/ 45536 w 153134"/>
                  <a:gd name="connsiteY21" fmla="*/ 3305 h 81892"/>
                  <a:gd name="connsiteX22" fmla="*/ 15791 w 153134"/>
                  <a:gd name="connsiteY22" fmla="*/ 3305 h 81892"/>
                  <a:gd name="connsiteX23" fmla="*/ 20197 w 153134"/>
                  <a:gd name="connsiteY23" fmla="*/ 21299 h 81892"/>
                  <a:gd name="connsiteX24" fmla="*/ 10650 w 153134"/>
                  <a:gd name="connsiteY24" fmla="*/ 21299 h 81892"/>
                  <a:gd name="connsiteX25" fmla="*/ 8446 w 153134"/>
                  <a:gd name="connsiteY25" fmla="*/ 47373 h 81892"/>
                  <a:gd name="connsiteX26" fmla="*/ 13587 w 153134"/>
                  <a:gd name="connsiteY26" fmla="*/ 47373 h 81892"/>
                  <a:gd name="connsiteX27" fmla="*/ 0 w 153134"/>
                  <a:gd name="connsiteY27" fmla="*/ 80790 h 81892"/>
                  <a:gd name="connsiteX28" fmla="*/ 30113 w 153134"/>
                  <a:gd name="connsiteY28" fmla="*/ 80790 h 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134" h="81892">
                    <a:moveTo>
                      <a:pt x="30113" y="80790"/>
                    </a:moveTo>
                    <a:lnTo>
                      <a:pt x="43333" y="47373"/>
                    </a:lnTo>
                    <a:lnTo>
                      <a:pt x="56553" y="47373"/>
                    </a:lnTo>
                    <a:lnTo>
                      <a:pt x="53615" y="81892"/>
                    </a:lnTo>
                    <a:lnTo>
                      <a:pt x="101355" y="81892"/>
                    </a:lnTo>
                    <a:lnTo>
                      <a:pt x="104293" y="47373"/>
                    </a:lnTo>
                    <a:lnTo>
                      <a:pt x="115310" y="47373"/>
                    </a:lnTo>
                    <a:lnTo>
                      <a:pt x="123022" y="80790"/>
                    </a:lnTo>
                    <a:lnTo>
                      <a:pt x="153134" y="80790"/>
                    </a:lnTo>
                    <a:lnTo>
                      <a:pt x="145423" y="47373"/>
                    </a:lnTo>
                    <a:lnTo>
                      <a:pt x="150564" y="47373"/>
                    </a:lnTo>
                    <a:lnTo>
                      <a:pt x="152767" y="21299"/>
                    </a:lnTo>
                    <a:lnTo>
                      <a:pt x="143219" y="21299"/>
                    </a:lnTo>
                    <a:lnTo>
                      <a:pt x="150931" y="3305"/>
                    </a:lnTo>
                    <a:lnTo>
                      <a:pt x="120818" y="3305"/>
                    </a:lnTo>
                    <a:lnTo>
                      <a:pt x="113106" y="21299"/>
                    </a:lnTo>
                    <a:lnTo>
                      <a:pt x="106496" y="21299"/>
                    </a:lnTo>
                    <a:lnTo>
                      <a:pt x="108332" y="0"/>
                    </a:lnTo>
                    <a:lnTo>
                      <a:pt x="60593" y="0"/>
                    </a:lnTo>
                    <a:lnTo>
                      <a:pt x="58757" y="21299"/>
                    </a:lnTo>
                    <a:lnTo>
                      <a:pt x="50310" y="21299"/>
                    </a:lnTo>
                    <a:lnTo>
                      <a:pt x="45536" y="3305"/>
                    </a:lnTo>
                    <a:lnTo>
                      <a:pt x="15791" y="3305"/>
                    </a:lnTo>
                    <a:lnTo>
                      <a:pt x="20197" y="21299"/>
                    </a:lnTo>
                    <a:lnTo>
                      <a:pt x="10650" y="21299"/>
                    </a:lnTo>
                    <a:lnTo>
                      <a:pt x="8446" y="47373"/>
                    </a:lnTo>
                    <a:lnTo>
                      <a:pt x="13587" y="47373"/>
                    </a:lnTo>
                    <a:lnTo>
                      <a:pt x="0" y="80790"/>
                    </a:lnTo>
                    <a:lnTo>
                      <a:pt x="30113" y="8079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8" name="任意多边形: 形状 1007"/>
          <p:cNvSpPr/>
          <p:nvPr/>
        </p:nvSpPr>
        <p:spPr>
          <a:xfrm>
            <a:off x="18361" y="13770"/>
            <a:ext cx="12159316" cy="6839638"/>
          </a:xfrm>
          <a:custGeom>
            <a:avLst/>
            <a:gdLst>
              <a:gd name="connsiteX0" fmla="*/ 0 w 12159316"/>
              <a:gd name="connsiteY0" fmla="*/ 0 h 6839638"/>
              <a:gd name="connsiteX1" fmla="*/ 12159316 w 12159316"/>
              <a:gd name="connsiteY1" fmla="*/ 0 h 6839638"/>
              <a:gd name="connsiteX2" fmla="*/ 12159316 w 12159316"/>
              <a:gd name="connsiteY2" fmla="*/ 6839639 h 6839638"/>
              <a:gd name="connsiteX3" fmla="*/ -1 w 12159316"/>
              <a:gd name="connsiteY3" fmla="*/ 6839639 h 683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316" h="6839638">
                <a:moveTo>
                  <a:pt x="0" y="0"/>
                </a:moveTo>
                <a:lnTo>
                  <a:pt x="12159316" y="0"/>
                </a:lnTo>
                <a:lnTo>
                  <a:pt x="12159316" y="6839639"/>
                </a:lnTo>
                <a:lnTo>
                  <a:pt x="-1" y="6839639"/>
                </a:lnTo>
                <a:close/>
              </a:path>
            </a:pathLst>
          </a:custGeom>
          <a:noFill/>
          <a:ln w="36723" cap="flat">
            <a:solidFill>
              <a:srgbClr val="534D6E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009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1010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1011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5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26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7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8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5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36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38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2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43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066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0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81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83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0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91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2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93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7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98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9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0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1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2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3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4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5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6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7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8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9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0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1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2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3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4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5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6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7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18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20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121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5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36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7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8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5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146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7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8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2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153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4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5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6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7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8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9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0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1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2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3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4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5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6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7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8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9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0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1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2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73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117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9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91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2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3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0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201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2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03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7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08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9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0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1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2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3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4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5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6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7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8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9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0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1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2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3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4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5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6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7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8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3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31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5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1246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7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5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256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7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58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2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63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4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5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6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7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8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9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0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1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2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3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4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5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6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7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8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9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0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1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2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83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20202" y="1285314"/>
            <a:ext cx="41922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开始时间：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 </a:t>
            </a:r>
            <a:r>
              <a:rPr lang="en-US" altLang="zh-CN" sz="2000" dirty="0"/>
              <a:t>09:00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结束时间：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07</a:t>
            </a:r>
            <a:r>
              <a:rPr lang="zh-CN" altLang="en-US" sz="2000" dirty="0"/>
              <a:t>日</a:t>
            </a:r>
            <a:r>
              <a:rPr lang="en-US" altLang="zh-CN" sz="2000" dirty="0"/>
              <a:t> 19:00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学习时长：</a:t>
            </a:r>
            <a:r>
              <a:rPr lang="en-US" altLang="zh-CN" sz="2000" dirty="0"/>
              <a:t>10</a:t>
            </a:r>
            <a:r>
              <a:rPr lang="zh-CN" altLang="en-US" sz="2000" dirty="0"/>
              <a:t>天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20280" y="2910205"/>
            <a:ext cx="4655820" cy="2056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入队要求：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学习完</a:t>
            </a:r>
            <a:r>
              <a:rPr lang="en-US" altLang="zh-CN" dirty="0">
                <a:sym typeface="+mn-ea"/>
              </a:rPr>
              <a:t>C++</a:t>
            </a:r>
            <a:r>
              <a:rPr lang="zh-CN" altLang="en-US" dirty="0">
                <a:sym typeface="+mn-ea"/>
              </a:rPr>
              <a:t>基础语法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学习目标：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dirty="0">
                <a:sym typeface="+mn-ea"/>
              </a:rPr>
              <a:t>信息学竞赛需要的基础数据结构</a:t>
            </a:r>
            <a:endParaRPr lang="zh-CN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dirty="0">
                <a:sym typeface="+mn-ea"/>
              </a:rPr>
              <a:t>信息学竞赛需要的基础算法</a:t>
            </a:r>
            <a:endParaRPr lang="zh-CN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dirty="0">
                <a:sym typeface="+mn-ea"/>
              </a:rPr>
              <a:t>冲击</a:t>
            </a:r>
            <a:r>
              <a:rPr lang="en-US" altLang="zh-CN" dirty="0">
                <a:sym typeface="+mn-ea"/>
              </a:rPr>
              <a:t>CSP-J</a:t>
            </a:r>
            <a:r>
              <a:rPr lang="zh-CN" altLang="en-US" dirty="0">
                <a:sym typeface="+mn-ea"/>
              </a:rPr>
              <a:t>第二轮奖项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 descr="预备队A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1560195"/>
            <a:ext cx="6979920" cy="34061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7385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预备队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2090" y="1300943"/>
          <a:ext cx="11888153" cy="52526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枚举思想与贪心思想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sz="1800" dirty="0"/>
                        <a:t>枚举思想</a:t>
                      </a:r>
                      <a:r>
                        <a:rPr lang="en-US" altLang="zh-CN" sz="1800" dirty="0"/>
                        <a:t> 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贪心思想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CN" altLang="en-US" sz="1800" dirty="0"/>
                        <a:t>二分查找</a:t>
                      </a:r>
                      <a:r>
                        <a:rPr lang="en-US" altLang="zh-CN" sz="1800" dirty="0"/>
                        <a:t>1</a:t>
                      </a:r>
                      <a:endParaRPr lang="en-US" altLang="zh-CN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altLang="en-US" sz="1800" dirty="0"/>
                        <a:t>1.STL</a:t>
                      </a:r>
                      <a:r>
                        <a:rPr lang="zh-CN" altLang="en-US" sz="1800" dirty="0"/>
                        <a:t>库中的二分查找相关函数使用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zh-CN" alt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二分查找</a:t>
                      </a:r>
                      <a:r>
                        <a:rPr lang="en-US" altLang="zh-CN" sz="18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1.</a:t>
                      </a:r>
                      <a:r>
                        <a:rPr lang="zh-CN" altLang="en-US" sz="1800" dirty="0"/>
                        <a:t>自定义二分查找与二分答案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分治思想与递归思想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分治思想的概念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递归的简单用法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知识点讲解与习题课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递归</a:t>
                      </a:r>
                      <a:r>
                        <a:rPr lang="en-US" altLang="zh-CN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递归的高级用法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递推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简单递推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递推公式的构建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700780" y="609600"/>
            <a:ext cx="500126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全国信奥升学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政策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6904990" y="2225675"/>
            <a:ext cx="4060825" cy="30530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根据各学校的招生简章来看，拿到CSP-S二等奖以上的成绩，各省市的重点高中基本上就稳了。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但前提是学生必须在小学和初中阶段，在CSP-J/S中取得优异的成绩，才有资格参与信奥赛相关的后续竞赛。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 descr="新logo白底（PPT用这个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pic>
        <p:nvPicPr>
          <p:cNvPr id="5" name="图片 4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70" y="1664335"/>
            <a:ext cx="5427345" cy="4175760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0146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</p:spTree>
    <p:custDataLst>
      <p:tags r:id="rId7"/>
    </p:custData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0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7385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922270" algn="l" rtl="0" eaLnBrk="0">
              <a:lnSpc>
                <a:spcPct val="94000"/>
              </a:lnSpc>
            </a:pP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大中信奥 </a:t>
            </a: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L5-L6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课程</a:t>
            </a:r>
            <a:endParaRPr lang="zh-CN" altLang="en-US" sz="2700" b="1" kern="0" spc="-4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2090" y="1300943"/>
          <a:ext cx="11888153" cy="43094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队列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sz="1800" dirty="0"/>
                        <a:t>枚举思想</a:t>
                      </a:r>
                      <a:r>
                        <a:rPr lang="en-US" altLang="zh-CN" sz="1800" dirty="0"/>
                        <a:t> 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贪心思想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zh-CN" altLang="en-US" sz="1800" dirty="0"/>
                        <a:t>栈，链表，堆</a:t>
                      </a:r>
                      <a:endParaRPr lang="en-US" altLang="zh-C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栈的使用与回文数问题</a:t>
                      </a:r>
                      <a:endParaRPr lang="en-US" altLang="zh-CN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知识点讲解</a:t>
                      </a:r>
                      <a:endParaRPr lang="zh-CN" alt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链表的使用与优缺点</a:t>
                      </a:r>
                      <a:endParaRPr lang="en-US" altLang="zh-CN" sz="1800" dirty="0"/>
                    </a:p>
                  </a:txBody>
                  <a:tcPr/>
                </a:tc>
                <a:tc vMerge="1"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建队</a:t>
                      </a:r>
                      <a:r>
                        <a:rPr lang="en-US" altLang="zh-CN" sz="1800" dirty="0"/>
                        <a:t>+</a:t>
                      </a:r>
                      <a:r>
                        <a:rPr lang="zh-CN" altLang="en-US" sz="1800" dirty="0"/>
                        <a:t>优先队列的使用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一维前缀和与差分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一维前缀和问题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差分的使用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二维前缀和与差分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r>
                        <a:rPr lang="zh-CN" altLang="en-US" dirty="0"/>
                        <a:t>二维前缀和问题</a:t>
                      </a:r>
                      <a:endParaRPr lang="en-US" altLang="zh-CN" dirty="0"/>
                    </a:p>
                    <a:p>
                      <a:r>
                        <a:rPr lang="en-US" dirty="0"/>
                        <a:t>2.</a:t>
                      </a:r>
                      <a:r>
                        <a:rPr lang="zh-CN" altLang="en-US" dirty="0"/>
                        <a:t>二维差分的使用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知识点讲解</a:t>
                      </a: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习题课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图形 1"/>
          <p:cNvGrpSpPr/>
          <p:nvPr/>
        </p:nvGrpSpPr>
        <p:grpSpPr>
          <a:xfrm>
            <a:off x="672396" y="568286"/>
            <a:ext cx="2151594" cy="647424"/>
            <a:chOff x="672396" y="568286"/>
            <a:chExt cx="2151594" cy="647424"/>
          </a:xfrm>
          <a:solidFill>
            <a:srgbClr val="D2472D"/>
          </a:solidFill>
        </p:grpSpPr>
        <p:grpSp>
          <p:nvGrpSpPr>
            <p:cNvPr id="983" name="图形 1"/>
            <p:cNvGrpSpPr/>
            <p:nvPr/>
          </p:nvGrpSpPr>
          <p:grpSpPr>
            <a:xfrm>
              <a:off x="672396" y="568286"/>
              <a:ext cx="851971" cy="647424"/>
              <a:chOff x="672396" y="568286"/>
              <a:chExt cx="851971" cy="647424"/>
            </a:xfrm>
            <a:solidFill>
              <a:srgbClr val="D2472D"/>
            </a:solidFill>
          </p:grpSpPr>
          <p:sp>
            <p:nvSpPr>
              <p:cNvPr id="984" name="任意多边形: 形状 983"/>
              <p:cNvSpPr/>
              <p:nvPr/>
            </p:nvSpPr>
            <p:spPr>
              <a:xfrm>
                <a:off x="1173663" y="665601"/>
                <a:ext cx="350703" cy="406889"/>
              </a:xfrm>
              <a:custGeom>
                <a:avLst/>
                <a:gdLst>
                  <a:gd name="connsiteX0" fmla="*/ 105027 w 350703"/>
                  <a:gd name="connsiteY0" fmla="*/ 0 h 406889"/>
                  <a:gd name="connsiteX1" fmla="*/ 95112 w 350703"/>
                  <a:gd name="connsiteY1" fmla="*/ 38192 h 406889"/>
                  <a:gd name="connsiteX2" fmla="*/ 298557 w 350703"/>
                  <a:gd name="connsiteY2" fmla="*/ 41864 h 406889"/>
                  <a:gd name="connsiteX3" fmla="*/ 203078 w 350703"/>
                  <a:gd name="connsiteY3" fmla="*/ 367963 h 406889"/>
                  <a:gd name="connsiteX4" fmla="*/ 9915 w 350703"/>
                  <a:gd name="connsiteY4" fmla="*/ 364658 h 406889"/>
                  <a:gd name="connsiteX5" fmla="*/ 0 w 350703"/>
                  <a:gd name="connsiteY5" fmla="*/ 402850 h 406889"/>
                  <a:gd name="connsiteX6" fmla="*/ 232823 w 350703"/>
                  <a:gd name="connsiteY6" fmla="*/ 406890 h 406889"/>
                  <a:gd name="connsiteX7" fmla="*/ 350704 w 350703"/>
                  <a:gd name="connsiteY7" fmla="*/ 4040 h 406889"/>
                  <a:gd name="connsiteX8" fmla="*/ 105027 w 350703"/>
                  <a:gd name="connsiteY8" fmla="*/ 0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03" h="406889">
                    <a:moveTo>
                      <a:pt x="105027" y="0"/>
                    </a:moveTo>
                    <a:lnTo>
                      <a:pt x="95112" y="38192"/>
                    </a:lnTo>
                    <a:lnTo>
                      <a:pt x="298557" y="41864"/>
                    </a:lnTo>
                    <a:lnTo>
                      <a:pt x="203078" y="367963"/>
                    </a:lnTo>
                    <a:lnTo>
                      <a:pt x="9915" y="364658"/>
                    </a:lnTo>
                    <a:lnTo>
                      <a:pt x="0" y="402850"/>
                    </a:lnTo>
                    <a:lnTo>
                      <a:pt x="232823" y="406890"/>
                    </a:lnTo>
                    <a:lnTo>
                      <a:pt x="350704" y="4040"/>
                    </a:lnTo>
                    <a:lnTo>
                      <a:pt x="105027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672396" y="700855"/>
                <a:ext cx="355477" cy="406889"/>
              </a:xfrm>
              <a:custGeom>
                <a:avLst/>
                <a:gdLst>
                  <a:gd name="connsiteX0" fmla="*/ 260365 w 355477"/>
                  <a:gd name="connsiteY0" fmla="*/ 368331 h 406889"/>
                  <a:gd name="connsiteX1" fmla="*/ 52147 w 355477"/>
                  <a:gd name="connsiteY1" fmla="*/ 365393 h 406889"/>
                  <a:gd name="connsiteX2" fmla="*/ 147259 w 355477"/>
                  <a:gd name="connsiteY2" fmla="*/ 38926 h 406889"/>
                  <a:gd name="connsiteX3" fmla="*/ 345562 w 355477"/>
                  <a:gd name="connsiteY3" fmla="*/ 41864 h 406889"/>
                  <a:gd name="connsiteX4" fmla="*/ 355478 w 355477"/>
                  <a:gd name="connsiteY4" fmla="*/ 3672 h 406889"/>
                  <a:gd name="connsiteX5" fmla="*/ 117513 w 355477"/>
                  <a:gd name="connsiteY5" fmla="*/ 0 h 406889"/>
                  <a:gd name="connsiteX6" fmla="*/ 0 w 355477"/>
                  <a:gd name="connsiteY6" fmla="*/ 402850 h 406889"/>
                  <a:gd name="connsiteX7" fmla="*/ 250450 w 355477"/>
                  <a:gd name="connsiteY7" fmla="*/ 406890 h 406889"/>
                  <a:gd name="connsiteX8" fmla="*/ 260365 w 355477"/>
                  <a:gd name="connsiteY8" fmla="*/ 368331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477" h="406889">
                    <a:moveTo>
                      <a:pt x="260365" y="368331"/>
                    </a:moveTo>
                    <a:lnTo>
                      <a:pt x="52147" y="365393"/>
                    </a:lnTo>
                    <a:lnTo>
                      <a:pt x="147259" y="38926"/>
                    </a:lnTo>
                    <a:lnTo>
                      <a:pt x="345562" y="41864"/>
                    </a:lnTo>
                    <a:lnTo>
                      <a:pt x="355478" y="3672"/>
                    </a:lnTo>
                    <a:lnTo>
                      <a:pt x="117513" y="0"/>
                    </a:lnTo>
                    <a:lnTo>
                      <a:pt x="0" y="402850"/>
                    </a:lnTo>
                    <a:lnTo>
                      <a:pt x="250450" y="406890"/>
                    </a:lnTo>
                    <a:lnTo>
                      <a:pt x="260365" y="36833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761632" y="568286"/>
                <a:ext cx="672396" cy="647424"/>
              </a:xfrm>
              <a:custGeom>
                <a:avLst/>
                <a:gdLst>
                  <a:gd name="connsiteX0" fmla="*/ 52514 w 672396"/>
                  <a:gd name="connsiteY0" fmla="*/ 425251 h 647424"/>
                  <a:gd name="connsiteX1" fmla="*/ 102090 w 672396"/>
                  <a:gd name="connsiteY1" fmla="*/ 255224 h 647424"/>
                  <a:gd name="connsiteX2" fmla="*/ 234659 w 672396"/>
                  <a:gd name="connsiteY2" fmla="*/ 257060 h 647424"/>
                  <a:gd name="connsiteX3" fmla="*/ 244574 w 672396"/>
                  <a:gd name="connsiteY3" fmla="*/ 218501 h 647424"/>
                  <a:gd name="connsiteX4" fmla="*/ 71977 w 672396"/>
                  <a:gd name="connsiteY4" fmla="*/ 215931 h 647424"/>
                  <a:gd name="connsiteX5" fmla="*/ 0 w 672396"/>
                  <a:gd name="connsiteY5" fmla="*/ 462708 h 647424"/>
                  <a:gd name="connsiteX6" fmla="*/ 27542 w 672396"/>
                  <a:gd name="connsiteY6" fmla="*/ 462708 h 647424"/>
                  <a:gd name="connsiteX7" fmla="*/ 222174 w 672396"/>
                  <a:gd name="connsiteY7" fmla="*/ 466014 h 647424"/>
                  <a:gd name="connsiteX8" fmla="*/ 175535 w 672396"/>
                  <a:gd name="connsiteY8" fmla="*/ 644854 h 647424"/>
                  <a:gd name="connsiteX9" fmla="*/ 332709 w 672396"/>
                  <a:gd name="connsiteY9" fmla="*/ 647425 h 647424"/>
                  <a:gd name="connsiteX10" fmla="*/ 446918 w 672396"/>
                  <a:gd name="connsiteY10" fmla="*/ 208586 h 647424"/>
                  <a:gd name="connsiteX11" fmla="*/ 619882 w 672396"/>
                  <a:gd name="connsiteY11" fmla="*/ 211157 h 647424"/>
                  <a:gd name="connsiteX12" fmla="*/ 570307 w 672396"/>
                  <a:gd name="connsiteY12" fmla="*/ 381184 h 647424"/>
                  <a:gd name="connsiteX13" fmla="*/ 442878 w 672396"/>
                  <a:gd name="connsiteY13" fmla="*/ 379347 h 647424"/>
                  <a:gd name="connsiteX14" fmla="*/ 432963 w 672396"/>
                  <a:gd name="connsiteY14" fmla="*/ 417907 h 647424"/>
                  <a:gd name="connsiteX15" fmla="*/ 600419 w 672396"/>
                  <a:gd name="connsiteY15" fmla="*/ 420477 h 647424"/>
                  <a:gd name="connsiteX16" fmla="*/ 672396 w 672396"/>
                  <a:gd name="connsiteY16" fmla="*/ 173699 h 647424"/>
                  <a:gd name="connsiteX17" fmla="*/ 644854 w 672396"/>
                  <a:gd name="connsiteY17" fmla="*/ 173699 h 647424"/>
                  <a:gd name="connsiteX18" fmla="*/ 457200 w 672396"/>
                  <a:gd name="connsiteY18" fmla="*/ 170394 h 647424"/>
                  <a:gd name="connsiteX19" fmla="*/ 500900 w 672396"/>
                  <a:gd name="connsiteY19" fmla="*/ 2571 h 647424"/>
                  <a:gd name="connsiteX20" fmla="*/ 343726 w 672396"/>
                  <a:gd name="connsiteY20" fmla="*/ 0 h 647424"/>
                  <a:gd name="connsiteX21" fmla="*/ 232456 w 672396"/>
                  <a:gd name="connsiteY21" fmla="*/ 427454 h 647424"/>
                  <a:gd name="connsiteX22" fmla="*/ 52514 w 672396"/>
                  <a:gd name="connsiteY22" fmla="*/ 424884 h 647424"/>
                  <a:gd name="connsiteX23" fmla="*/ 374206 w 672396"/>
                  <a:gd name="connsiteY23" fmla="*/ 39661 h 647424"/>
                  <a:gd name="connsiteX24" fmla="*/ 450223 w 672396"/>
                  <a:gd name="connsiteY24" fmla="*/ 41130 h 647424"/>
                  <a:gd name="connsiteX25" fmla="*/ 416438 w 672396"/>
                  <a:gd name="connsiteY25" fmla="*/ 170394 h 647424"/>
                  <a:gd name="connsiteX26" fmla="*/ 372370 w 672396"/>
                  <a:gd name="connsiteY26" fmla="*/ 169660 h 647424"/>
                  <a:gd name="connsiteX27" fmla="*/ 357681 w 672396"/>
                  <a:gd name="connsiteY27" fmla="*/ 169660 h 647424"/>
                  <a:gd name="connsiteX28" fmla="*/ 290478 w 672396"/>
                  <a:gd name="connsiteY28" fmla="*/ 428923 h 647424"/>
                  <a:gd name="connsiteX29" fmla="*/ 273218 w 672396"/>
                  <a:gd name="connsiteY29" fmla="*/ 428923 h 647424"/>
                  <a:gd name="connsiteX30" fmla="*/ 374574 w 672396"/>
                  <a:gd name="connsiteY30" fmla="*/ 40028 h 647424"/>
                  <a:gd name="connsiteX31" fmla="*/ 300393 w 672396"/>
                  <a:gd name="connsiteY31" fmla="*/ 467482 h 647424"/>
                  <a:gd name="connsiteX32" fmla="*/ 307003 w 672396"/>
                  <a:gd name="connsiteY32" fmla="*/ 467482 h 647424"/>
                  <a:gd name="connsiteX33" fmla="*/ 320958 w 672396"/>
                  <a:gd name="connsiteY33" fmla="*/ 467482 h 647424"/>
                  <a:gd name="connsiteX34" fmla="*/ 388161 w 672396"/>
                  <a:gd name="connsiteY34" fmla="*/ 208219 h 647424"/>
                  <a:gd name="connsiteX35" fmla="*/ 406522 w 672396"/>
                  <a:gd name="connsiteY35" fmla="*/ 208219 h 647424"/>
                  <a:gd name="connsiteX36" fmla="*/ 302229 w 672396"/>
                  <a:gd name="connsiteY36" fmla="*/ 608498 h 647424"/>
                  <a:gd name="connsiteX37" fmla="*/ 226213 w 672396"/>
                  <a:gd name="connsiteY37" fmla="*/ 607397 h 647424"/>
                  <a:gd name="connsiteX38" fmla="*/ 262936 w 672396"/>
                  <a:gd name="connsiteY38" fmla="*/ 466748 h 647424"/>
                  <a:gd name="connsiteX39" fmla="*/ 300393 w 672396"/>
                  <a:gd name="connsiteY39" fmla="*/ 467482 h 64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2396" h="647424">
                    <a:moveTo>
                      <a:pt x="52514" y="425251"/>
                    </a:moveTo>
                    <a:lnTo>
                      <a:pt x="102090" y="255224"/>
                    </a:lnTo>
                    <a:lnTo>
                      <a:pt x="234659" y="257060"/>
                    </a:lnTo>
                    <a:lnTo>
                      <a:pt x="244574" y="218501"/>
                    </a:lnTo>
                    <a:lnTo>
                      <a:pt x="71977" y="215931"/>
                    </a:lnTo>
                    <a:lnTo>
                      <a:pt x="0" y="462708"/>
                    </a:lnTo>
                    <a:lnTo>
                      <a:pt x="27542" y="462708"/>
                    </a:lnTo>
                    <a:cubicBezTo>
                      <a:pt x="37457" y="463443"/>
                      <a:pt x="145055" y="464912"/>
                      <a:pt x="222174" y="466014"/>
                    </a:cubicBezTo>
                    <a:lnTo>
                      <a:pt x="175535" y="644854"/>
                    </a:lnTo>
                    <a:lnTo>
                      <a:pt x="332709" y="647425"/>
                    </a:lnTo>
                    <a:lnTo>
                      <a:pt x="446918" y="208586"/>
                    </a:lnTo>
                    <a:cubicBezTo>
                      <a:pt x="503471" y="209320"/>
                      <a:pt x="579487" y="210422"/>
                      <a:pt x="619882" y="211157"/>
                    </a:cubicBezTo>
                    <a:lnTo>
                      <a:pt x="570307" y="381184"/>
                    </a:lnTo>
                    <a:lnTo>
                      <a:pt x="442878" y="379347"/>
                    </a:lnTo>
                    <a:lnTo>
                      <a:pt x="432963" y="417907"/>
                    </a:lnTo>
                    <a:lnTo>
                      <a:pt x="600419" y="420477"/>
                    </a:lnTo>
                    <a:lnTo>
                      <a:pt x="672396" y="173699"/>
                    </a:lnTo>
                    <a:lnTo>
                      <a:pt x="644854" y="173699"/>
                    </a:lnTo>
                    <a:cubicBezTo>
                      <a:pt x="635306" y="173332"/>
                      <a:pt x="533584" y="171496"/>
                      <a:pt x="457200" y="170394"/>
                    </a:cubicBezTo>
                    <a:lnTo>
                      <a:pt x="500900" y="2571"/>
                    </a:lnTo>
                    <a:lnTo>
                      <a:pt x="343726" y="0"/>
                    </a:lnTo>
                    <a:lnTo>
                      <a:pt x="232456" y="427454"/>
                    </a:lnTo>
                    <a:cubicBezTo>
                      <a:pt x="175168" y="426720"/>
                      <a:pt x="94745" y="425251"/>
                      <a:pt x="52514" y="424884"/>
                    </a:cubicBezTo>
                    <a:close/>
                    <a:moveTo>
                      <a:pt x="374206" y="39661"/>
                    </a:moveTo>
                    <a:lnTo>
                      <a:pt x="450223" y="41130"/>
                    </a:lnTo>
                    <a:lnTo>
                      <a:pt x="416438" y="170394"/>
                    </a:lnTo>
                    <a:cubicBezTo>
                      <a:pt x="389997" y="170027"/>
                      <a:pt x="372370" y="169660"/>
                      <a:pt x="372370" y="169660"/>
                    </a:cubicBezTo>
                    <a:lnTo>
                      <a:pt x="357681" y="169660"/>
                    </a:lnTo>
                    <a:cubicBezTo>
                      <a:pt x="357681" y="169660"/>
                      <a:pt x="290478" y="428923"/>
                      <a:pt x="290478" y="428923"/>
                    </a:cubicBezTo>
                    <a:cubicBezTo>
                      <a:pt x="286439" y="428923"/>
                      <a:pt x="280196" y="428923"/>
                      <a:pt x="273218" y="428923"/>
                    </a:cubicBezTo>
                    <a:lnTo>
                      <a:pt x="374574" y="40028"/>
                    </a:lnTo>
                    <a:close/>
                    <a:moveTo>
                      <a:pt x="300393" y="467482"/>
                    </a:moveTo>
                    <a:cubicBezTo>
                      <a:pt x="300393" y="467482"/>
                      <a:pt x="302964" y="467482"/>
                      <a:pt x="307003" y="467482"/>
                    </a:cubicBezTo>
                    <a:lnTo>
                      <a:pt x="320958" y="467482"/>
                    </a:lnTo>
                    <a:cubicBezTo>
                      <a:pt x="320958" y="467482"/>
                      <a:pt x="388161" y="208219"/>
                      <a:pt x="388161" y="208219"/>
                    </a:cubicBezTo>
                    <a:cubicBezTo>
                      <a:pt x="392935" y="208219"/>
                      <a:pt x="399178" y="208219"/>
                      <a:pt x="406522" y="208219"/>
                    </a:cubicBezTo>
                    <a:lnTo>
                      <a:pt x="302229" y="608498"/>
                    </a:lnTo>
                    <a:lnTo>
                      <a:pt x="226213" y="607397"/>
                    </a:lnTo>
                    <a:lnTo>
                      <a:pt x="262936" y="466748"/>
                    </a:lnTo>
                    <a:cubicBezTo>
                      <a:pt x="285704" y="466748"/>
                      <a:pt x="300393" y="467482"/>
                      <a:pt x="300393" y="467482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87" name="任意多边形: 形状 986"/>
            <p:cNvSpPr/>
            <p:nvPr/>
          </p:nvSpPr>
          <p:spPr>
            <a:xfrm>
              <a:off x="1618377" y="690206"/>
              <a:ext cx="171128" cy="132569"/>
            </a:xfrm>
            <a:custGeom>
              <a:avLst/>
              <a:gdLst>
                <a:gd name="connsiteX0" fmla="*/ 23135 w 171128"/>
                <a:gd name="connsiteY0" fmla="*/ 22401 h 132569"/>
                <a:gd name="connsiteX1" fmla="*/ 113107 w 171128"/>
                <a:gd name="connsiteY1" fmla="*/ 22401 h 132569"/>
                <a:gd name="connsiteX2" fmla="*/ 5876 w 171128"/>
                <a:gd name="connsiteY2" fmla="*/ 110169 h 132569"/>
                <a:gd name="connsiteX3" fmla="*/ 0 w 171128"/>
                <a:gd name="connsiteY3" fmla="*/ 132570 h 132569"/>
                <a:gd name="connsiteX4" fmla="*/ 143587 w 171128"/>
                <a:gd name="connsiteY4" fmla="*/ 132570 h 132569"/>
                <a:gd name="connsiteX5" fmla="*/ 147626 w 171128"/>
                <a:gd name="connsiteY5" fmla="*/ 110169 h 132569"/>
                <a:gd name="connsiteX6" fmla="*/ 59858 w 171128"/>
                <a:gd name="connsiteY6" fmla="*/ 110169 h 132569"/>
                <a:gd name="connsiteX7" fmla="*/ 164886 w 171128"/>
                <a:gd name="connsiteY7" fmla="*/ 22401 h 132569"/>
                <a:gd name="connsiteX8" fmla="*/ 171129 w 171128"/>
                <a:gd name="connsiteY8" fmla="*/ 0 h 132569"/>
                <a:gd name="connsiteX9" fmla="*/ 29378 w 171128"/>
                <a:gd name="connsiteY9" fmla="*/ 0 h 132569"/>
                <a:gd name="connsiteX10" fmla="*/ 23135 w 171128"/>
                <a:gd name="connsiteY10" fmla="*/ 22401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28" h="132569">
                  <a:moveTo>
                    <a:pt x="23135" y="22401"/>
                  </a:moveTo>
                  <a:lnTo>
                    <a:pt x="113107" y="22401"/>
                  </a:lnTo>
                  <a:lnTo>
                    <a:pt x="5876" y="110169"/>
                  </a:lnTo>
                  <a:lnTo>
                    <a:pt x="0" y="132570"/>
                  </a:lnTo>
                  <a:lnTo>
                    <a:pt x="143587" y="132570"/>
                  </a:lnTo>
                  <a:lnTo>
                    <a:pt x="147626" y="110169"/>
                  </a:lnTo>
                  <a:lnTo>
                    <a:pt x="59858" y="110169"/>
                  </a:lnTo>
                  <a:lnTo>
                    <a:pt x="164886" y="22401"/>
                  </a:lnTo>
                  <a:lnTo>
                    <a:pt x="171129" y="0"/>
                  </a:lnTo>
                  <a:lnTo>
                    <a:pt x="29378" y="0"/>
                  </a:lnTo>
                  <a:lnTo>
                    <a:pt x="23135" y="2240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/>
            <p:cNvSpPr/>
            <p:nvPr/>
          </p:nvSpPr>
          <p:spPr>
            <a:xfrm>
              <a:off x="1797585" y="690206"/>
              <a:ext cx="168925" cy="132569"/>
            </a:xfrm>
            <a:custGeom>
              <a:avLst/>
              <a:gdLst>
                <a:gd name="connsiteX0" fmla="*/ 96948 w 168925"/>
                <a:gd name="connsiteY0" fmla="*/ 132570 h 132569"/>
                <a:gd name="connsiteX1" fmla="*/ 141750 w 168925"/>
                <a:gd name="connsiteY1" fmla="*/ 132570 h 132569"/>
                <a:gd name="connsiteX2" fmla="*/ 168925 w 168925"/>
                <a:gd name="connsiteY2" fmla="*/ 0 h 132569"/>
                <a:gd name="connsiteX3" fmla="*/ 117146 w 168925"/>
                <a:gd name="connsiteY3" fmla="*/ 0 h 132569"/>
                <a:gd name="connsiteX4" fmla="*/ 123389 w 168925"/>
                <a:gd name="connsiteY4" fmla="*/ 8813 h 132569"/>
                <a:gd name="connsiteX5" fmla="*/ 114208 w 168925"/>
                <a:gd name="connsiteY5" fmla="*/ 51412 h 132569"/>
                <a:gd name="connsiteX6" fmla="*/ 62062 w 168925"/>
                <a:gd name="connsiteY6" fmla="*/ 51412 h 132569"/>
                <a:gd name="connsiteX7" fmla="*/ 72344 w 168925"/>
                <a:gd name="connsiteY7" fmla="*/ 0 h 132569"/>
                <a:gd name="connsiteX8" fmla="*/ 18361 w 168925"/>
                <a:gd name="connsiteY8" fmla="*/ 0 h 132569"/>
                <a:gd name="connsiteX9" fmla="*/ 26808 w 168925"/>
                <a:gd name="connsiteY9" fmla="*/ 6610 h 132569"/>
                <a:gd name="connsiteX10" fmla="*/ 0 w 168925"/>
                <a:gd name="connsiteY10" fmla="*/ 132570 h 132569"/>
                <a:gd name="connsiteX11" fmla="*/ 45169 w 168925"/>
                <a:gd name="connsiteY11" fmla="*/ 132570 h 132569"/>
                <a:gd name="connsiteX12" fmla="*/ 57288 w 168925"/>
                <a:gd name="connsiteY12" fmla="*/ 73813 h 132569"/>
                <a:gd name="connsiteX13" fmla="*/ 109801 w 168925"/>
                <a:gd name="connsiteY13" fmla="*/ 73813 h 132569"/>
                <a:gd name="connsiteX14" fmla="*/ 96948 w 168925"/>
                <a:gd name="connsiteY14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925" h="132569">
                  <a:moveTo>
                    <a:pt x="96948" y="132570"/>
                  </a:moveTo>
                  <a:lnTo>
                    <a:pt x="141750" y="132570"/>
                  </a:lnTo>
                  <a:lnTo>
                    <a:pt x="168925" y="0"/>
                  </a:lnTo>
                  <a:lnTo>
                    <a:pt x="117146" y="0"/>
                  </a:lnTo>
                  <a:lnTo>
                    <a:pt x="123389" y="8813"/>
                  </a:lnTo>
                  <a:lnTo>
                    <a:pt x="114208" y="51412"/>
                  </a:lnTo>
                  <a:lnTo>
                    <a:pt x="62062" y="51412"/>
                  </a:lnTo>
                  <a:lnTo>
                    <a:pt x="72344" y="0"/>
                  </a:lnTo>
                  <a:lnTo>
                    <a:pt x="18361" y="0"/>
                  </a:lnTo>
                  <a:lnTo>
                    <a:pt x="26808" y="6610"/>
                  </a:lnTo>
                  <a:lnTo>
                    <a:pt x="0" y="132570"/>
                  </a:lnTo>
                  <a:lnTo>
                    <a:pt x="45169" y="132570"/>
                  </a:lnTo>
                  <a:lnTo>
                    <a:pt x="57288" y="73813"/>
                  </a:lnTo>
                  <a:lnTo>
                    <a:pt x="109801" y="73813"/>
                  </a:lnTo>
                  <a:lnTo>
                    <a:pt x="96948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/>
            <p:cNvSpPr/>
            <p:nvPr/>
          </p:nvSpPr>
          <p:spPr>
            <a:xfrm>
              <a:off x="1979219" y="690206"/>
              <a:ext cx="163337" cy="132569"/>
            </a:xfrm>
            <a:custGeom>
              <a:avLst/>
              <a:gdLst>
                <a:gd name="connsiteX0" fmla="*/ 156584 w 163337"/>
                <a:gd name="connsiteY0" fmla="*/ 1102 h 132569"/>
                <a:gd name="connsiteX1" fmla="*/ 150708 w 163337"/>
                <a:gd name="connsiteY1" fmla="*/ 0 h 132569"/>
                <a:gd name="connsiteX2" fmla="*/ 24748 w 163337"/>
                <a:gd name="connsiteY2" fmla="*/ 0 h 132569"/>
                <a:gd name="connsiteX3" fmla="*/ 878 w 163337"/>
                <a:gd name="connsiteY3" fmla="*/ 116779 h 132569"/>
                <a:gd name="connsiteX4" fmla="*/ 144 w 163337"/>
                <a:gd name="connsiteY4" fmla="*/ 123022 h 132569"/>
                <a:gd name="connsiteX5" fmla="*/ 2347 w 163337"/>
                <a:gd name="connsiteY5" fmla="*/ 128163 h 132569"/>
                <a:gd name="connsiteX6" fmla="*/ 6754 w 163337"/>
                <a:gd name="connsiteY6" fmla="*/ 131468 h 132569"/>
                <a:gd name="connsiteX7" fmla="*/ 12630 w 163337"/>
                <a:gd name="connsiteY7" fmla="*/ 132570 h 132569"/>
                <a:gd name="connsiteX8" fmla="*/ 138589 w 163337"/>
                <a:gd name="connsiteY8" fmla="*/ 132570 h 132569"/>
                <a:gd name="connsiteX9" fmla="*/ 162459 w 163337"/>
                <a:gd name="connsiteY9" fmla="*/ 15791 h 132569"/>
                <a:gd name="connsiteX10" fmla="*/ 163194 w 163337"/>
                <a:gd name="connsiteY10" fmla="*/ 9548 h 132569"/>
                <a:gd name="connsiteX11" fmla="*/ 160990 w 163337"/>
                <a:gd name="connsiteY11" fmla="*/ 4774 h 132569"/>
                <a:gd name="connsiteX12" fmla="*/ 156584 w 163337"/>
                <a:gd name="connsiteY12" fmla="*/ 1469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7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56584" y="1102"/>
                  </a:moveTo>
                  <a:cubicBezTo>
                    <a:pt x="156584" y="1102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3194" y="7712"/>
                    <a:pt x="162092" y="5876"/>
                    <a:pt x="160990" y="4774"/>
                  </a:cubicBezTo>
                  <a:cubicBezTo>
                    <a:pt x="159889" y="3305"/>
                    <a:pt x="158420" y="2203"/>
                    <a:pt x="156584" y="1469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7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/>
            <p:cNvSpPr/>
            <p:nvPr/>
          </p:nvSpPr>
          <p:spPr>
            <a:xfrm>
              <a:off x="2155633" y="690206"/>
              <a:ext cx="168925" cy="132569"/>
            </a:xfrm>
            <a:custGeom>
              <a:avLst/>
              <a:gdLst>
                <a:gd name="connsiteX0" fmla="*/ 141750 w 168925"/>
                <a:gd name="connsiteY0" fmla="*/ 132570 h 132569"/>
                <a:gd name="connsiteX1" fmla="*/ 168925 w 168925"/>
                <a:gd name="connsiteY1" fmla="*/ 0 h 132569"/>
                <a:gd name="connsiteX2" fmla="*/ 130366 w 168925"/>
                <a:gd name="connsiteY2" fmla="*/ 0 h 132569"/>
                <a:gd name="connsiteX3" fmla="*/ 113474 w 168925"/>
                <a:gd name="connsiteY3" fmla="*/ 82994 h 132569"/>
                <a:gd name="connsiteX4" fmla="*/ 71977 w 168925"/>
                <a:gd name="connsiteY4" fmla="*/ 0 h 132569"/>
                <a:gd name="connsiteX5" fmla="*/ 17994 w 168925"/>
                <a:gd name="connsiteY5" fmla="*/ 0 h 132569"/>
                <a:gd name="connsiteX6" fmla="*/ 26440 w 168925"/>
                <a:gd name="connsiteY6" fmla="*/ 8813 h 132569"/>
                <a:gd name="connsiteX7" fmla="*/ 0 w 168925"/>
                <a:gd name="connsiteY7" fmla="*/ 132570 h 132569"/>
                <a:gd name="connsiteX8" fmla="*/ 40395 w 168925"/>
                <a:gd name="connsiteY8" fmla="*/ 132570 h 132569"/>
                <a:gd name="connsiteX9" fmla="*/ 57288 w 168925"/>
                <a:gd name="connsiteY9" fmla="*/ 51412 h 132569"/>
                <a:gd name="connsiteX10" fmla="*/ 96581 w 168925"/>
                <a:gd name="connsiteY10" fmla="*/ 132570 h 132569"/>
                <a:gd name="connsiteX11" fmla="*/ 141750 w 168925"/>
                <a:gd name="connsiteY11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25" h="132569">
                  <a:moveTo>
                    <a:pt x="141750" y="132570"/>
                  </a:moveTo>
                  <a:lnTo>
                    <a:pt x="168925" y="0"/>
                  </a:lnTo>
                  <a:lnTo>
                    <a:pt x="130366" y="0"/>
                  </a:lnTo>
                  <a:lnTo>
                    <a:pt x="113474" y="82994"/>
                  </a:lnTo>
                  <a:lnTo>
                    <a:pt x="71977" y="0"/>
                  </a:lnTo>
                  <a:lnTo>
                    <a:pt x="17994" y="0"/>
                  </a:lnTo>
                  <a:lnTo>
                    <a:pt x="26440" y="8813"/>
                  </a:lnTo>
                  <a:lnTo>
                    <a:pt x="0" y="132570"/>
                  </a:lnTo>
                  <a:lnTo>
                    <a:pt x="40395" y="132570"/>
                  </a:lnTo>
                  <a:lnTo>
                    <a:pt x="57288" y="51412"/>
                  </a:lnTo>
                  <a:lnTo>
                    <a:pt x="96581" y="132570"/>
                  </a:lnTo>
                  <a:lnTo>
                    <a:pt x="141750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/>
            <p:cNvSpPr/>
            <p:nvPr/>
          </p:nvSpPr>
          <p:spPr>
            <a:xfrm>
              <a:off x="2336900" y="690206"/>
              <a:ext cx="166498" cy="132569"/>
            </a:xfrm>
            <a:custGeom>
              <a:avLst/>
              <a:gdLst>
                <a:gd name="connsiteX0" fmla="*/ 159522 w 166498"/>
                <a:gd name="connsiteY0" fmla="*/ 38192 h 132569"/>
                <a:gd name="connsiteX1" fmla="*/ 166499 w 166498"/>
                <a:gd name="connsiteY1" fmla="*/ 0 h 132569"/>
                <a:gd name="connsiteX2" fmla="*/ 24748 w 166498"/>
                <a:gd name="connsiteY2" fmla="*/ 0 h 132569"/>
                <a:gd name="connsiteX3" fmla="*/ 879 w 166498"/>
                <a:gd name="connsiteY3" fmla="*/ 116779 h 132569"/>
                <a:gd name="connsiteX4" fmla="*/ 144 w 166498"/>
                <a:gd name="connsiteY4" fmla="*/ 123022 h 132569"/>
                <a:gd name="connsiteX5" fmla="*/ 2347 w 166498"/>
                <a:gd name="connsiteY5" fmla="*/ 128163 h 132569"/>
                <a:gd name="connsiteX6" fmla="*/ 6754 w 166498"/>
                <a:gd name="connsiteY6" fmla="*/ 131468 h 132569"/>
                <a:gd name="connsiteX7" fmla="*/ 12630 w 166498"/>
                <a:gd name="connsiteY7" fmla="*/ 132570 h 132569"/>
                <a:gd name="connsiteX8" fmla="*/ 138590 w 166498"/>
                <a:gd name="connsiteY8" fmla="*/ 132570 h 132569"/>
                <a:gd name="connsiteX9" fmla="*/ 152544 w 166498"/>
                <a:gd name="connsiteY9" fmla="*/ 60593 h 132569"/>
                <a:gd name="connsiteX10" fmla="*/ 91951 w 166498"/>
                <a:gd name="connsiteY10" fmla="*/ 60593 h 132569"/>
                <a:gd name="connsiteX11" fmla="*/ 104070 w 166498"/>
                <a:gd name="connsiteY11" fmla="*/ 82994 h 132569"/>
                <a:gd name="connsiteX12" fmla="*/ 100030 w 166498"/>
                <a:gd name="connsiteY12" fmla="*/ 109801 h 132569"/>
                <a:gd name="connsiteX13" fmla="*/ 46048 w 166498"/>
                <a:gd name="connsiteY13" fmla="*/ 109801 h 132569"/>
                <a:gd name="connsiteX14" fmla="*/ 63307 w 166498"/>
                <a:gd name="connsiteY14" fmla="*/ 22034 h 132569"/>
                <a:gd name="connsiteX15" fmla="*/ 117290 w 166498"/>
                <a:gd name="connsiteY15" fmla="*/ 22034 h 132569"/>
                <a:gd name="connsiteX16" fmla="*/ 113985 w 166498"/>
                <a:gd name="connsiteY16" fmla="*/ 37825 h 132569"/>
                <a:gd name="connsiteX17" fmla="*/ 158787 w 166498"/>
                <a:gd name="connsiteY17" fmla="*/ 37825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98" h="132569">
                  <a:moveTo>
                    <a:pt x="159522" y="38192"/>
                  </a:moveTo>
                  <a:lnTo>
                    <a:pt x="166499" y="0"/>
                  </a:lnTo>
                  <a:lnTo>
                    <a:pt x="24748" y="0"/>
                  </a:lnTo>
                  <a:lnTo>
                    <a:pt x="879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4918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90" y="132570"/>
                  </a:lnTo>
                  <a:lnTo>
                    <a:pt x="152544" y="60593"/>
                  </a:lnTo>
                  <a:lnTo>
                    <a:pt x="91951" y="60593"/>
                  </a:lnTo>
                  <a:lnTo>
                    <a:pt x="104070" y="82994"/>
                  </a:lnTo>
                  <a:lnTo>
                    <a:pt x="100030" y="109801"/>
                  </a:lnTo>
                  <a:lnTo>
                    <a:pt x="46048" y="109801"/>
                  </a:lnTo>
                  <a:lnTo>
                    <a:pt x="63307" y="22034"/>
                  </a:lnTo>
                  <a:lnTo>
                    <a:pt x="117290" y="22034"/>
                  </a:lnTo>
                  <a:lnTo>
                    <a:pt x="113985" y="37825"/>
                  </a:lnTo>
                  <a:lnTo>
                    <a:pt x="158787" y="37825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/>
            <p:cNvSpPr/>
            <p:nvPr/>
          </p:nvSpPr>
          <p:spPr>
            <a:xfrm>
              <a:off x="2514049" y="795968"/>
              <a:ext cx="41129" cy="26440"/>
            </a:xfrm>
            <a:custGeom>
              <a:avLst/>
              <a:gdLst>
                <a:gd name="connsiteX0" fmla="*/ 0 w 41129"/>
                <a:gd name="connsiteY0" fmla="*/ 26441 h 26440"/>
                <a:gd name="connsiteX1" fmla="*/ 35621 w 41129"/>
                <a:gd name="connsiteY1" fmla="*/ 26441 h 26440"/>
                <a:gd name="connsiteX2" fmla="*/ 41130 w 41129"/>
                <a:gd name="connsiteY2" fmla="*/ 0 h 26440"/>
                <a:gd name="connsiteX3" fmla="*/ 5508 w 41129"/>
                <a:gd name="connsiteY3" fmla="*/ 0 h 26440"/>
                <a:gd name="connsiteX4" fmla="*/ 0 w 41129"/>
                <a:gd name="connsiteY4" fmla="*/ 26441 h 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9" h="26440">
                  <a:moveTo>
                    <a:pt x="0" y="26441"/>
                  </a:moveTo>
                  <a:lnTo>
                    <a:pt x="35621" y="26441"/>
                  </a:lnTo>
                  <a:lnTo>
                    <a:pt x="41130" y="0"/>
                  </a:lnTo>
                  <a:lnTo>
                    <a:pt x="5508" y="0"/>
                  </a:lnTo>
                  <a:lnTo>
                    <a:pt x="0" y="2644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/>
            <p:cNvSpPr/>
            <p:nvPr/>
          </p:nvSpPr>
          <p:spPr>
            <a:xfrm>
              <a:off x="2574497" y="690206"/>
              <a:ext cx="163337" cy="132569"/>
            </a:xfrm>
            <a:custGeom>
              <a:avLst/>
              <a:gdLst>
                <a:gd name="connsiteX0" fmla="*/ 160990 w 163337"/>
                <a:gd name="connsiteY0" fmla="*/ 4407 h 132569"/>
                <a:gd name="connsiteX1" fmla="*/ 156584 w 163337"/>
                <a:gd name="connsiteY1" fmla="*/ 1102 h 132569"/>
                <a:gd name="connsiteX2" fmla="*/ 150708 w 163337"/>
                <a:gd name="connsiteY2" fmla="*/ 0 h 132569"/>
                <a:gd name="connsiteX3" fmla="*/ 24748 w 163337"/>
                <a:gd name="connsiteY3" fmla="*/ 0 h 132569"/>
                <a:gd name="connsiteX4" fmla="*/ 878 w 163337"/>
                <a:gd name="connsiteY4" fmla="*/ 116779 h 132569"/>
                <a:gd name="connsiteX5" fmla="*/ 144 w 163337"/>
                <a:gd name="connsiteY5" fmla="*/ 123022 h 132569"/>
                <a:gd name="connsiteX6" fmla="*/ 2347 w 163337"/>
                <a:gd name="connsiteY6" fmla="*/ 128163 h 132569"/>
                <a:gd name="connsiteX7" fmla="*/ 6754 w 163337"/>
                <a:gd name="connsiteY7" fmla="*/ 131468 h 132569"/>
                <a:gd name="connsiteX8" fmla="*/ 12630 w 163337"/>
                <a:gd name="connsiteY8" fmla="*/ 132570 h 132569"/>
                <a:gd name="connsiteX9" fmla="*/ 138589 w 163337"/>
                <a:gd name="connsiteY9" fmla="*/ 132570 h 132569"/>
                <a:gd name="connsiteX10" fmla="*/ 162459 w 163337"/>
                <a:gd name="connsiteY10" fmla="*/ 15791 h 132569"/>
                <a:gd name="connsiteX11" fmla="*/ 163194 w 163337"/>
                <a:gd name="connsiteY11" fmla="*/ 9548 h 132569"/>
                <a:gd name="connsiteX12" fmla="*/ 160990 w 163337"/>
                <a:gd name="connsiteY12" fmla="*/ 4774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8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60990" y="4407"/>
                  </a:moveTo>
                  <a:cubicBezTo>
                    <a:pt x="160990" y="4407"/>
                    <a:pt x="158053" y="1836"/>
                    <a:pt x="156584" y="1102"/>
                  </a:cubicBezTo>
                  <a:cubicBezTo>
                    <a:pt x="154747" y="367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2827" y="7712"/>
                    <a:pt x="162092" y="5876"/>
                    <a:pt x="160990" y="4774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8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" name="任意多边形: 形状 993"/>
            <p:cNvSpPr/>
            <p:nvPr/>
          </p:nvSpPr>
          <p:spPr>
            <a:xfrm>
              <a:off x="2751646" y="690206"/>
              <a:ext cx="72344" cy="132569"/>
            </a:xfrm>
            <a:custGeom>
              <a:avLst/>
              <a:gdLst>
                <a:gd name="connsiteX0" fmla="*/ 17994 w 72344"/>
                <a:gd name="connsiteY0" fmla="*/ 0 h 132569"/>
                <a:gd name="connsiteX1" fmla="*/ 24237 w 72344"/>
                <a:gd name="connsiteY1" fmla="*/ 8813 h 132569"/>
                <a:gd name="connsiteX2" fmla="*/ 0 w 72344"/>
                <a:gd name="connsiteY2" fmla="*/ 132570 h 132569"/>
                <a:gd name="connsiteX3" fmla="*/ 42598 w 72344"/>
                <a:gd name="connsiteY3" fmla="*/ 132570 h 132569"/>
                <a:gd name="connsiteX4" fmla="*/ 72344 w 72344"/>
                <a:gd name="connsiteY4" fmla="*/ 0 h 132569"/>
                <a:gd name="connsiteX5" fmla="*/ 17994 w 72344"/>
                <a:gd name="connsiteY5" fmla="*/ 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44" h="132569">
                  <a:moveTo>
                    <a:pt x="17994" y="0"/>
                  </a:moveTo>
                  <a:lnTo>
                    <a:pt x="24237" y="8813"/>
                  </a:lnTo>
                  <a:lnTo>
                    <a:pt x="0" y="132570"/>
                  </a:lnTo>
                  <a:lnTo>
                    <a:pt x="42598" y="132570"/>
                  </a:lnTo>
                  <a:lnTo>
                    <a:pt x="72344" y="0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图形 1"/>
            <p:cNvGrpSpPr/>
            <p:nvPr/>
          </p:nvGrpSpPr>
          <p:grpSpPr>
            <a:xfrm>
              <a:off x="1605524" y="865374"/>
              <a:ext cx="1203042" cy="248246"/>
              <a:chOff x="1605524" y="865374"/>
              <a:chExt cx="1203042" cy="248246"/>
            </a:xfrm>
            <a:solidFill>
              <a:srgbClr val="D2472D"/>
            </a:solidFill>
          </p:grpSpPr>
          <p:sp>
            <p:nvSpPr>
              <p:cNvPr id="996" name="任意多边形: 形状 995"/>
              <p:cNvSpPr/>
              <p:nvPr/>
            </p:nvSpPr>
            <p:spPr>
              <a:xfrm>
                <a:off x="2303626" y="927068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2300321" y="964893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1605524" y="867944"/>
                <a:ext cx="282398" cy="245308"/>
              </a:xfrm>
              <a:custGeom>
                <a:avLst/>
                <a:gdLst>
                  <a:gd name="connsiteX0" fmla="*/ 143587 w 282398"/>
                  <a:gd name="connsiteY0" fmla="*/ 100621 h 245308"/>
                  <a:gd name="connsiteX1" fmla="*/ 148728 w 282398"/>
                  <a:gd name="connsiteY1" fmla="*/ 89971 h 245308"/>
                  <a:gd name="connsiteX2" fmla="*/ 274687 w 282398"/>
                  <a:gd name="connsiteY2" fmla="*/ 89971 h 245308"/>
                  <a:gd name="connsiteX3" fmla="*/ 274687 w 282398"/>
                  <a:gd name="connsiteY3" fmla="*/ 54350 h 245308"/>
                  <a:gd name="connsiteX4" fmla="*/ 165620 w 282398"/>
                  <a:gd name="connsiteY4" fmla="*/ 54350 h 245308"/>
                  <a:gd name="connsiteX5" fmla="*/ 190225 w 282398"/>
                  <a:gd name="connsiteY5" fmla="*/ 3305 h 245308"/>
                  <a:gd name="connsiteX6" fmla="*/ 192061 w 282398"/>
                  <a:gd name="connsiteY6" fmla="*/ 0 h 245308"/>
                  <a:gd name="connsiteX7" fmla="*/ 110536 w 282398"/>
                  <a:gd name="connsiteY7" fmla="*/ 5141 h 245308"/>
                  <a:gd name="connsiteX8" fmla="*/ 93643 w 282398"/>
                  <a:gd name="connsiteY8" fmla="*/ 42966 h 245308"/>
                  <a:gd name="connsiteX9" fmla="*/ 103559 w 282398"/>
                  <a:gd name="connsiteY9" fmla="*/ 42966 h 245308"/>
                  <a:gd name="connsiteX10" fmla="*/ 98050 w 282398"/>
                  <a:gd name="connsiteY10" fmla="*/ 54350 h 245308"/>
                  <a:gd name="connsiteX11" fmla="*/ 0 w 282398"/>
                  <a:gd name="connsiteY11" fmla="*/ 54350 h 245308"/>
                  <a:gd name="connsiteX12" fmla="*/ 0 w 282398"/>
                  <a:gd name="connsiteY12" fmla="*/ 89971 h 245308"/>
                  <a:gd name="connsiteX13" fmla="*/ 81158 w 282398"/>
                  <a:gd name="connsiteY13" fmla="*/ 89971 h 245308"/>
                  <a:gd name="connsiteX14" fmla="*/ 7712 w 282398"/>
                  <a:gd name="connsiteY14" fmla="*/ 241637 h 245308"/>
                  <a:gd name="connsiteX15" fmla="*/ 6243 w 282398"/>
                  <a:gd name="connsiteY15" fmla="*/ 245309 h 245308"/>
                  <a:gd name="connsiteX16" fmla="*/ 73813 w 282398"/>
                  <a:gd name="connsiteY16" fmla="*/ 245309 h 245308"/>
                  <a:gd name="connsiteX17" fmla="*/ 139180 w 282398"/>
                  <a:gd name="connsiteY17" fmla="*/ 109801 h 245308"/>
                  <a:gd name="connsiteX18" fmla="*/ 214829 w 282398"/>
                  <a:gd name="connsiteY18" fmla="*/ 245309 h 245308"/>
                  <a:gd name="connsiteX19" fmla="*/ 282399 w 282398"/>
                  <a:gd name="connsiteY19" fmla="*/ 245309 h 245308"/>
                  <a:gd name="connsiteX20" fmla="*/ 201609 w 282398"/>
                  <a:gd name="connsiteY20" fmla="*/ 100621 h 245308"/>
                  <a:gd name="connsiteX21" fmla="*/ 143587 w 282398"/>
                  <a:gd name="connsiteY21" fmla="*/ 100621 h 24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398" h="245308">
                    <a:moveTo>
                      <a:pt x="143587" y="100621"/>
                    </a:moveTo>
                    <a:lnTo>
                      <a:pt x="148728" y="89971"/>
                    </a:lnTo>
                    <a:lnTo>
                      <a:pt x="274687" y="89971"/>
                    </a:lnTo>
                    <a:lnTo>
                      <a:pt x="274687" y="54350"/>
                    </a:lnTo>
                    <a:lnTo>
                      <a:pt x="165620" y="54350"/>
                    </a:lnTo>
                    <a:lnTo>
                      <a:pt x="190225" y="3305"/>
                    </a:lnTo>
                    <a:lnTo>
                      <a:pt x="192061" y="0"/>
                    </a:lnTo>
                    <a:lnTo>
                      <a:pt x="110536" y="5141"/>
                    </a:lnTo>
                    <a:lnTo>
                      <a:pt x="93643" y="42966"/>
                    </a:lnTo>
                    <a:lnTo>
                      <a:pt x="103559" y="42966"/>
                    </a:lnTo>
                    <a:lnTo>
                      <a:pt x="98050" y="54350"/>
                    </a:lnTo>
                    <a:lnTo>
                      <a:pt x="0" y="54350"/>
                    </a:lnTo>
                    <a:lnTo>
                      <a:pt x="0" y="89971"/>
                    </a:lnTo>
                    <a:lnTo>
                      <a:pt x="81158" y="89971"/>
                    </a:lnTo>
                    <a:lnTo>
                      <a:pt x="7712" y="241637"/>
                    </a:lnTo>
                    <a:lnTo>
                      <a:pt x="6243" y="245309"/>
                    </a:lnTo>
                    <a:lnTo>
                      <a:pt x="73813" y="245309"/>
                    </a:lnTo>
                    <a:lnTo>
                      <a:pt x="139180" y="109801"/>
                    </a:lnTo>
                    <a:lnTo>
                      <a:pt x="214829" y="245309"/>
                    </a:lnTo>
                    <a:lnTo>
                      <a:pt x="282399" y="245309"/>
                    </a:lnTo>
                    <a:lnTo>
                      <a:pt x="201609" y="100621"/>
                    </a:lnTo>
                    <a:lnTo>
                      <a:pt x="143587" y="10062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2515518" y="1008960"/>
                <a:ext cx="285704" cy="104293"/>
              </a:xfrm>
              <a:custGeom>
                <a:avLst/>
                <a:gdLst>
                  <a:gd name="connsiteX0" fmla="*/ 125960 w 285704"/>
                  <a:gd name="connsiteY0" fmla="*/ 0 h 104293"/>
                  <a:gd name="connsiteX1" fmla="*/ 63898 w 285704"/>
                  <a:gd name="connsiteY1" fmla="*/ 0 h 104293"/>
                  <a:gd name="connsiteX2" fmla="*/ 59491 w 285704"/>
                  <a:gd name="connsiteY2" fmla="*/ 7345 h 104293"/>
                  <a:gd name="connsiteX3" fmla="*/ 6977 w 285704"/>
                  <a:gd name="connsiteY3" fmla="*/ 7345 h 104293"/>
                  <a:gd name="connsiteX4" fmla="*/ 4774 w 285704"/>
                  <a:gd name="connsiteY4" fmla="*/ 33418 h 104293"/>
                  <a:gd name="connsiteX5" fmla="*/ 43333 w 285704"/>
                  <a:gd name="connsiteY5" fmla="*/ 33418 h 104293"/>
                  <a:gd name="connsiteX6" fmla="*/ 0 w 285704"/>
                  <a:gd name="connsiteY6" fmla="*/ 104293 h 104293"/>
                  <a:gd name="connsiteX7" fmla="*/ 62062 w 285704"/>
                  <a:gd name="connsiteY7" fmla="*/ 104293 h 104293"/>
                  <a:gd name="connsiteX8" fmla="*/ 105395 w 285704"/>
                  <a:gd name="connsiteY8" fmla="*/ 33418 h 104293"/>
                  <a:gd name="connsiteX9" fmla="*/ 179575 w 285704"/>
                  <a:gd name="connsiteY9" fmla="*/ 33418 h 104293"/>
                  <a:gd name="connsiteX10" fmla="*/ 210422 w 285704"/>
                  <a:gd name="connsiteY10" fmla="*/ 104293 h 104293"/>
                  <a:gd name="connsiteX11" fmla="*/ 272484 w 285704"/>
                  <a:gd name="connsiteY11" fmla="*/ 104293 h 104293"/>
                  <a:gd name="connsiteX12" fmla="*/ 241637 w 285704"/>
                  <a:gd name="connsiteY12" fmla="*/ 33418 h 104293"/>
                  <a:gd name="connsiteX13" fmla="*/ 283501 w 285704"/>
                  <a:gd name="connsiteY13" fmla="*/ 33418 h 104293"/>
                  <a:gd name="connsiteX14" fmla="*/ 285704 w 285704"/>
                  <a:gd name="connsiteY14" fmla="*/ 7345 h 104293"/>
                  <a:gd name="connsiteX15" fmla="*/ 121553 w 285704"/>
                  <a:gd name="connsiteY15" fmla="*/ 7345 h 104293"/>
                  <a:gd name="connsiteX16" fmla="*/ 125960 w 285704"/>
                  <a:gd name="connsiteY16" fmla="*/ 0 h 10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04" h="104293">
                    <a:moveTo>
                      <a:pt x="125960" y="0"/>
                    </a:moveTo>
                    <a:lnTo>
                      <a:pt x="63898" y="0"/>
                    </a:lnTo>
                    <a:lnTo>
                      <a:pt x="59491" y="7345"/>
                    </a:lnTo>
                    <a:lnTo>
                      <a:pt x="6977" y="7345"/>
                    </a:lnTo>
                    <a:lnTo>
                      <a:pt x="4774" y="33418"/>
                    </a:lnTo>
                    <a:lnTo>
                      <a:pt x="43333" y="33418"/>
                    </a:lnTo>
                    <a:lnTo>
                      <a:pt x="0" y="104293"/>
                    </a:lnTo>
                    <a:lnTo>
                      <a:pt x="62062" y="104293"/>
                    </a:lnTo>
                    <a:lnTo>
                      <a:pt x="105395" y="33418"/>
                    </a:lnTo>
                    <a:lnTo>
                      <a:pt x="179575" y="33418"/>
                    </a:lnTo>
                    <a:lnTo>
                      <a:pt x="210422" y="104293"/>
                    </a:lnTo>
                    <a:lnTo>
                      <a:pt x="272484" y="104293"/>
                    </a:lnTo>
                    <a:lnTo>
                      <a:pt x="241637" y="33418"/>
                    </a:lnTo>
                    <a:lnTo>
                      <a:pt x="283501" y="33418"/>
                    </a:lnTo>
                    <a:lnTo>
                      <a:pt x="285704" y="7345"/>
                    </a:lnTo>
                    <a:lnTo>
                      <a:pt x="121553" y="7345"/>
                    </a:lnTo>
                    <a:lnTo>
                      <a:pt x="125960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2017188" y="865374"/>
                <a:ext cx="83360" cy="247879"/>
              </a:xfrm>
              <a:custGeom>
                <a:avLst/>
                <a:gdLst>
                  <a:gd name="connsiteX0" fmla="*/ 6243 w 83360"/>
                  <a:gd name="connsiteY0" fmla="*/ 44802 h 247879"/>
                  <a:gd name="connsiteX1" fmla="*/ 16892 w 83360"/>
                  <a:gd name="connsiteY1" fmla="*/ 44802 h 247879"/>
                  <a:gd name="connsiteX2" fmla="*/ 0 w 83360"/>
                  <a:gd name="connsiteY2" fmla="*/ 247880 h 247879"/>
                  <a:gd name="connsiteX3" fmla="*/ 62062 w 83360"/>
                  <a:gd name="connsiteY3" fmla="*/ 247880 h 247879"/>
                  <a:gd name="connsiteX4" fmla="*/ 83361 w 83360"/>
                  <a:gd name="connsiteY4" fmla="*/ 0 h 247879"/>
                  <a:gd name="connsiteX5" fmla="*/ 18729 w 83360"/>
                  <a:gd name="connsiteY5" fmla="*/ 6243 h 247879"/>
                  <a:gd name="connsiteX6" fmla="*/ 6243 w 83360"/>
                  <a:gd name="connsiteY6" fmla="*/ 44802 h 24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60" h="247879">
                    <a:moveTo>
                      <a:pt x="6243" y="44802"/>
                    </a:moveTo>
                    <a:lnTo>
                      <a:pt x="16892" y="44802"/>
                    </a:lnTo>
                    <a:lnTo>
                      <a:pt x="0" y="247880"/>
                    </a:lnTo>
                    <a:lnTo>
                      <a:pt x="62062" y="247880"/>
                    </a:lnTo>
                    <a:lnTo>
                      <a:pt x="83361" y="0"/>
                    </a:lnTo>
                    <a:lnTo>
                      <a:pt x="18729" y="6243"/>
                    </a:lnTo>
                    <a:lnTo>
                      <a:pt x="6243" y="44802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2221734" y="872718"/>
                <a:ext cx="72344" cy="240534"/>
              </a:xfrm>
              <a:custGeom>
                <a:avLst/>
                <a:gdLst>
                  <a:gd name="connsiteX0" fmla="*/ 19463 w 72344"/>
                  <a:gd name="connsiteY0" fmla="*/ 6243 h 240534"/>
                  <a:gd name="connsiteX1" fmla="*/ 8446 w 72344"/>
                  <a:gd name="connsiteY1" fmla="*/ 43700 h 240534"/>
                  <a:gd name="connsiteX2" fmla="*/ 17260 w 72344"/>
                  <a:gd name="connsiteY2" fmla="*/ 43700 h 240534"/>
                  <a:gd name="connsiteX3" fmla="*/ 0 w 72344"/>
                  <a:gd name="connsiteY3" fmla="*/ 240535 h 240534"/>
                  <a:gd name="connsiteX4" fmla="*/ 51412 w 72344"/>
                  <a:gd name="connsiteY4" fmla="*/ 240535 h 240534"/>
                  <a:gd name="connsiteX5" fmla="*/ 72344 w 72344"/>
                  <a:gd name="connsiteY5" fmla="*/ 0 h 240534"/>
                  <a:gd name="connsiteX6" fmla="*/ 19463 w 72344"/>
                  <a:gd name="connsiteY6" fmla="*/ 6243 h 2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240534">
                    <a:moveTo>
                      <a:pt x="19463" y="6243"/>
                    </a:moveTo>
                    <a:lnTo>
                      <a:pt x="8446" y="43700"/>
                    </a:lnTo>
                    <a:lnTo>
                      <a:pt x="17260" y="43700"/>
                    </a:lnTo>
                    <a:lnTo>
                      <a:pt x="0" y="240535"/>
                    </a:lnTo>
                    <a:lnTo>
                      <a:pt x="51412" y="240535"/>
                    </a:lnTo>
                    <a:lnTo>
                      <a:pt x="72344" y="0"/>
                    </a:lnTo>
                    <a:lnTo>
                      <a:pt x="19463" y="624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2289672" y="1003819"/>
                <a:ext cx="203444" cy="109801"/>
              </a:xfrm>
              <a:custGeom>
                <a:avLst/>
                <a:gdLst>
                  <a:gd name="connsiteX0" fmla="*/ 152033 w 203444"/>
                  <a:gd name="connsiteY0" fmla="*/ 0 h 109801"/>
                  <a:gd name="connsiteX1" fmla="*/ 9915 w 203444"/>
                  <a:gd name="connsiteY1" fmla="*/ 0 h 109801"/>
                  <a:gd name="connsiteX2" fmla="*/ 2203 w 203444"/>
                  <a:gd name="connsiteY2" fmla="*/ 84830 h 109801"/>
                  <a:gd name="connsiteX3" fmla="*/ 2203 w 203444"/>
                  <a:gd name="connsiteY3" fmla="*/ 84830 h 109801"/>
                  <a:gd name="connsiteX4" fmla="*/ 0 w 203444"/>
                  <a:gd name="connsiteY4" fmla="*/ 109802 h 109801"/>
                  <a:gd name="connsiteX5" fmla="*/ 193530 w 203444"/>
                  <a:gd name="connsiteY5" fmla="*/ 109802 h 109801"/>
                  <a:gd name="connsiteX6" fmla="*/ 203445 w 203444"/>
                  <a:gd name="connsiteY6" fmla="*/ 0 h 109801"/>
                  <a:gd name="connsiteX7" fmla="*/ 152033 w 203444"/>
                  <a:gd name="connsiteY7" fmla="*/ 0 h 109801"/>
                  <a:gd name="connsiteX8" fmla="*/ 143587 w 203444"/>
                  <a:gd name="connsiteY8" fmla="*/ 94011 h 109801"/>
                  <a:gd name="connsiteX9" fmla="*/ 130734 w 203444"/>
                  <a:gd name="connsiteY9" fmla="*/ 84830 h 109801"/>
                  <a:gd name="connsiteX10" fmla="*/ 53248 w 203444"/>
                  <a:gd name="connsiteY10" fmla="*/ 84830 h 109801"/>
                  <a:gd name="connsiteX11" fmla="*/ 58757 w 203444"/>
                  <a:gd name="connsiteY11" fmla="*/ 24972 h 109801"/>
                  <a:gd name="connsiteX12" fmla="*/ 149829 w 203444"/>
                  <a:gd name="connsiteY12" fmla="*/ 24972 h 109801"/>
                  <a:gd name="connsiteX13" fmla="*/ 143587 w 203444"/>
                  <a:gd name="connsiteY13" fmla="*/ 94011 h 10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444" h="109801">
                    <a:moveTo>
                      <a:pt x="152033" y="0"/>
                    </a:moveTo>
                    <a:lnTo>
                      <a:pt x="9915" y="0"/>
                    </a:lnTo>
                    <a:lnTo>
                      <a:pt x="2203" y="84830"/>
                    </a:lnTo>
                    <a:lnTo>
                      <a:pt x="2203" y="84830"/>
                    </a:lnTo>
                    <a:lnTo>
                      <a:pt x="0" y="109802"/>
                    </a:lnTo>
                    <a:lnTo>
                      <a:pt x="193530" y="109802"/>
                    </a:lnTo>
                    <a:lnTo>
                      <a:pt x="203445" y="0"/>
                    </a:lnTo>
                    <a:lnTo>
                      <a:pt x="152033" y="0"/>
                    </a:lnTo>
                    <a:close/>
                    <a:moveTo>
                      <a:pt x="143587" y="94011"/>
                    </a:moveTo>
                    <a:lnTo>
                      <a:pt x="130734" y="84830"/>
                    </a:lnTo>
                    <a:lnTo>
                      <a:pt x="53248" y="84830"/>
                    </a:lnTo>
                    <a:lnTo>
                      <a:pt x="58757" y="24972"/>
                    </a:lnTo>
                    <a:lnTo>
                      <a:pt x="149829" y="24972"/>
                    </a:lnTo>
                    <a:lnTo>
                      <a:pt x="143587" y="9401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2527636" y="872718"/>
                <a:ext cx="280930" cy="127428"/>
              </a:xfrm>
              <a:custGeom>
                <a:avLst/>
                <a:gdLst>
                  <a:gd name="connsiteX0" fmla="*/ 229885 w 280930"/>
                  <a:gd name="connsiteY0" fmla="*/ 16158 h 127428"/>
                  <a:gd name="connsiteX1" fmla="*/ 119716 w 280930"/>
                  <a:gd name="connsiteY1" fmla="*/ 16158 h 127428"/>
                  <a:gd name="connsiteX2" fmla="*/ 124123 w 280930"/>
                  <a:gd name="connsiteY2" fmla="*/ 0 h 127428"/>
                  <a:gd name="connsiteX3" fmla="*/ 65367 w 280930"/>
                  <a:gd name="connsiteY3" fmla="*/ 0 h 127428"/>
                  <a:gd name="connsiteX4" fmla="*/ 60593 w 280930"/>
                  <a:gd name="connsiteY4" fmla="*/ 16158 h 127428"/>
                  <a:gd name="connsiteX5" fmla="*/ 42598 w 280930"/>
                  <a:gd name="connsiteY5" fmla="*/ 16158 h 127428"/>
                  <a:gd name="connsiteX6" fmla="*/ 10282 w 280930"/>
                  <a:gd name="connsiteY6" fmla="*/ 16158 h 127428"/>
                  <a:gd name="connsiteX7" fmla="*/ 0 w 280930"/>
                  <a:gd name="connsiteY7" fmla="*/ 127428 h 127428"/>
                  <a:gd name="connsiteX8" fmla="*/ 51412 w 280930"/>
                  <a:gd name="connsiteY8" fmla="*/ 127428 h 127428"/>
                  <a:gd name="connsiteX9" fmla="*/ 59124 w 280930"/>
                  <a:gd name="connsiteY9" fmla="*/ 41497 h 127428"/>
                  <a:gd name="connsiteX10" fmla="*/ 227315 w 280930"/>
                  <a:gd name="connsiteY10" fmla="*/ 41497 h 127428"/>
                  <a:gd name="connsiteX11" fmla="*/ 219603 w 280930"/>
                  <a:gd name="connsiteY11" fmla="*/ 127428 h 127428"/>
                  <a:gd name="connsiteX12" fmla="*/ 271015 w 280930"/>
                  <a:gd name="connsiteY12" fmla="*/ 127428 h 127428"/>
                  <a:gd name="connsiteX13" fmla="*/ 280930 w 280930"/>
                  <a:gd name="connsiteY13" fmla="*/ 16158 h 127428"/>
                  <a:gd name="connsiteX14" fmla="*/ 248614 w 280930"/>
                  <a:gd name="connsiteY14" fmla="*/ 16158 h 127428"/>
                  <a:gd name="connsiteX15" fmla="*/ 229885 w 280930"/>
                  <a:gd name="connsiteY15" fmla="*/ 16158 h 12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930" h="127428">
                    <a:moveTo>
                      <a:pt x="229885" y="16158"/>
                    </a:moveTo>
                    <a:lnTo>
                      <a:pt x="119716" y="16158"/>
                    </a:lnTo>
                    <a:lnTo>
                      <a:pt x="124123" y="0"/>
                    </a:lnTo>
                    <a:lnTo>
                      <a:pt x="65367" y="0"/>
                    </a:lnTo>
                    <a:lnTo>
                      <a:pt x="60593" y="16158"/>
                    </a:lnTo>
                    <a:lnTo>
                      <a:pt x="42598" y="16158"/>
                    </a:lnTo>
                    <a:lnTo>
                      <a:pt x="10282" y="16158"/>
                    </a:lnTo>
                    <a:lnTo>
                      <a:pt x="0" y="127428"/>
                    </a:lnTo>
                    <a:lnTo>
                      <a:pt x="51412" y="127428"/>
                    </a:lnTo>
                    <a:lnTo>
                      <a:pt x="59124" y="41497"/>
                    </a:lnTo>
                    <a:lnTo>
                      <a:pt x="227315" y="41497"/>
                    </a:lnTo>
                    <a:lnTo>
                      <a:pt x="219603" y="127428"/>
                    </a:lnTo>
                    <a:lnTo>
                      <a:pt x="271015" y="127428"/>
                    </a:lnTo>
                    <a:lnTo>
                      <a:pt x="280930" y="16158"/>
                    </a:lnTo>
                    <a:lnTo>
                      <a:pt x="248614" y="16158"/>
                    </a:lnTo>
                    <a:lnTo>
                      <a:pt x="229885" y="16158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1913629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1836 w 102089"/>
                  <a:gd name="connsiteY2" fmla="*/ 146157 h 167823"/>
                  <a:gd name="connsiteX3" fmla="*/ 0 w 102089"/>
                  <a:gd name="connsiteY3" fmla="*/ 167824 h 167823"/>
                  <a:gd name="connsiteX4" fmla="*/ 59124 w 102089"/>
                  <a:gd name="connsiteY4" fmla="*/ 167824 h 167823"/>
                  <a:gd name="connsiteX5" fmla="*/ 87401 w 102089"/>
                  <a:gd name="connsiteY5" fmla="*/ 167824 h 167823"/>
                  <a:gd name="connsiteX6" fmla="*/ 89237 w 102089"/>
                  <a:gd name="connsiteY6" fmla="*/ 146157 h 167823"/>
                  <a:gd name="connsiteX7" fmla="*/ 60960 w 102089"/>
                  <a:gd name="connsiteY7" fmla="*/ 146157 h 167823"/>
                  <a:gd name="connsiteX8" fmla="*/ 71610 w 102089"/>
                  <a:gd name="connsiteY8" fmla="*/ 22034 h 167823"/>
                  <a:gd name="connsiteX9" fmla="*/ 100253 w 102089"/>
                  <a:gd name="connsiteY9" fmla="*/ 22034 h 167823"/>
                  <a:gd name="connsiteX10" fmla="*/ 102090 w 102089"/>
                  <a:gd name="connsiteY10" fmla="*/ 0 h 167823"/>
                  <a:gd name="connsiteX11" fmla="*/ 73446 w 102089"/>
                  <a:gd name="connsiteY11" fmla="*/ 0 h 167823"/>
                  <a:gd name="connsiteX12" fmla="*/ 14689 w 102089"/>
                  <a:gd name="connsiteY12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1836" y="146157"/>
                    </a:lnTo>
                    <a:lnTo>
                      <a:pt x="0" y="167824"/>
                    </a:lnTo>
                    <a:lnTo>
                      <a:pt x="59124" y="167824"/>
                    </a:lnTo>
                    <a:lnTo>
                      <a:pt x="87401" y="167824"/>
                    </a:lnTo>
                    <a:lnTo>
                      <a:pt x="89237" y="146157"/>
                    </a:lnTo>
                    <a:lnTo>
                      <a:pt x="60960" y="146157"/>
                    </a:lnTo>
                    <a:lnTo>
                      <a:pt x="71610" y="22034"/>
                    </a:lnTo>
                    <a:lnTo>
                      <a:pt x="100253" y="22034"/>
                    </a:lnTo>
                    <a:lnTo>
                      <a:pt x="102090" y="0"/>
                    </a:lnTo>
                    <a:lnTo>
                      <a:pt x="73446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2301056" y="867944"/>
                <a:ext cx="208218" cy="47005"/>
              </a:xfrm>
              <a:custGeom>
                <a:avLst/>
                <a:gdLst>
                  <a:gd name="connsiteX0" fmla="*/ 130734 w 208218"/>
                  <a:gd name="connsiteY0" fmla="*/ 0 h 47005"/>
                  <a:gd name="connsiteX1" fmla="*/ 71610 w 208218"/>
                  <a:gd name="connsiteY1" fmla="*/ 0 h 47005"/>
                  <a:gd name="connsiteX2" fmla="*/ 74180 w 208218"/>
                  <a:gd name="connsiteY2" fmla="*/ 20932 h 47005"/>
                  <a:gd name="connsiteX3" fmla="*/ 2203 w 208218"/>
                  <a:gd name="connsiteY3" fmla="*/ 20932 h 47005"/>
                  <a:gd name="connsiteX4" fmla="*/ 0 w 208218"/>
                  <a:gd name="connsiteY4" fmla="*/ 47005 h 47005"/>
                  <a:gd name="connsiteX5" fmla="*/ 205648 w 208218"/>
                  <a:gd name="connsiteY5" fmla="*/ 47005 h 47005"/>
                  <a:gd name="connsiteX6" fmla="*/ 208219 w 208218"/>
                  <a:gd name="connsiteY6" fmla="*/ 20932 h 47005"/>
                  <a:gd name="connsiteX7" fmla="*/ 132937 w 208218"/>
                  <a:gd name="connsiteY7" fmla="*/ 20932 h 47005"/>
                  <a:gd name="connsiteX8" fmla="*/ 130734 w 208218"/>
                  <a:gd name="connsiteY8" fmla="*/ 0 h 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18" h="47005">
                    <a:moveTo>
                      <a:pt x="130734" y="0"/>
                    </a:moveTo>
                    <a:lnTo>
                      <a:pt x="71610" y="0"/>
                    </a:lnTo>
                    <a:lnTo>
                      <a:pt x="74180" y="20932"/>
                    </a:lnTo>
                    <a:lnTo>
                      <a:pt x="2203" y="20932"/>
                    </a:lnTo>
                    <a:lnTo>
                      <a:pt x="0" y="47005"/>
                    </a:lnTo>
                    <a:lnTo>
                      <a:pt x="205648" y="47005"/>
                    </a:lnTo>
                    <a:lnTo>
                      <a:pt x="208219" y="20932"/>
                    </a:lnTo>
                    <a:lnTo>
                      <a:pt x="132937" y="20932"/>
                    </a:lnTo>
                    <a:lnTo>
                      <a:pt x="130734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2101283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41497 w 102089"/>
                  <a:gd name="connsiteY2" fmla="*/ 22034 h 167823"/>
                  <a:gd name="connsiteX3" fmla="*/ 30480 w 102089"/>
                  <a:gd name="connsiteY3" fmla="*/ 146157 h 167823"/>
                  <a:gd name="connsiteX4" fmla="*/ 2203 w 102089"/>
                  <a:gd name="connsiteY4" fmla="*/ 146157 h 167823"/>
                  <a:gd name="connsiteX5" fmla="*/ 0 w 102089"/>
                  <a:gd name="connsiteY5" fmla="*/ 167824 h 167823"/>
                  <a:gd name="connsiteX6" fmla="*/ 28644 w 102089"/>
                  <a:gd name="connsiteY6" fmla="*/ 167824 h 167823"/>
                  <a:gd name="connsiteX7" fmla="*/ 87400 w 102089"/>
                  <a:gd name="connsiteY7" fmla="*/ 167824 h 167823"/>
                  <a:gd name="connsiteX8" fmla="*/ 102090 w 102089"/>
                  <a:gd name="connsiteY8" fmla="*/ 0 h 167823"/>
                  <a:gd name="connsiteX9" fmla="*/ 43333 w 102089"/>
                  <a:gd name="connsiteY9" fmla="*/ 0 h 167823"/>
                  <a:gd name="connsiteX10" fmla="*/ 14689 w 102089"/>
                  <a:gd name="connsiteY10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41497" y="22034"/>
                    </a:lnTo>
                    <a:lnTo>
                      <a:pt x="30480" y="146157"/>
                    </a:lnTo>
                    <a:lnTo>
                      <a:pt x="2203" y="146157"/>
                    </a:lnTo>
                    <a:lnTo>
                      <a:pt x="0" y="167824"/>
                    </a:lnTo>
                    <a:lnTo>
                      <a:pt x="28644" y="167824"/>
                    </a:lnTo>
                    <a:lnTo>
                      <a:pt x="87400" y="167824"/>
                    </a:lnTo>
                    <a:lnTo>
                      <a:pt x="102090" y="0"/>
                    </a:lnTo>
                    <a:lnTo>
                      <a:pt x="43333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2586760" y="918255"/>
                <a:ext cx="153134" cy="81892"/>
              </a:xfrm>
              <a:custGeom>
                <a:avLst/>
                <a:gdLst>
                  <a:gd name="connsiteX0" fmla="*/ 30113 w 153134"/>
                  <a:gd name="connsiteY0" fmla="*/ 80790 h 81892"/>
                  <a:gd name="connsiteX1" fmla="*/ 43333 w 153134"/>
                  <a:gd name="connsiteY1" fmla="*/ 47373 h 81892"/>
                  <a:gd name="connsiteX2" fmla="*/ 56553 w 153134"/>
                  <a:gd name="connsiteY2" fmla="*/ 47373 h 81892"/>
                  <a:gd name="connsiteX3" fmla="*/ 53615 w 153134"/>
                  <a:gd name="connsiteY3" fmla="*/ 81892 h 81892"/>
                  <a:gd name="connsiteX4" fmla="*/ 101355 w 153134"/>
                  <a:gd name="connsiteY4" fmla="*/ 81892 h 81892"/>
                  <a:gd name="connsiteX5" fmla="*/ 104293 w 153134"/>
                  <a:gd name="connsiteY5" fmla="*/ 47373 h 81892"/>
                  <a:gd name="connsiteX6" fmla="*/ 115310 w 153134"/>
                  <a:gd name="connsiteY6" fmla="*/ 47373 h 81892"/>
                  <a:gd name="connsiteX7" fmla="*/ 123022 w 153134"/>
                  <a:gd name="connsiteY7" fmla="*/ 80790 h 81892"/>
                  <a:gd name="connsiteX8" fmla="*/ 153134 w 153134"/>
                  <a:gd name="connsiteY8" fmla="*/ 80790 h 81892"/>
                  <a:gd name="connsiteX9" fmla="*/ 145423 w 153134"/>
                  <a:gd name="connsiteY9" fmla="*/ 47373 h 81892"/>
                  <a:gd name="connsiteX10" fmla="*/ 150564 w 153134"/>
                  <a:gd name="connsiteY10" fmla="*/ 47373 h 81892"/>
                  <a:gd name="connsiteX11" fmla="*/ 152767 w 153134"/>
                  <a:gd name="connsiteY11" fmla="*/ 21299 h 81892"/>
                  <a:gd name="connsiteX12" fmla="*/ 143219 w 153134"/>
                  <a:gd name="connsiteY12" fmla="*/ 21299 h 81892"/>
                  <a:gd name="connsiteX13" fmla="*/ 150931 w 153134"/>
                  <a:gd name="connsiteY13" fmla="*/ 3305 h 81892"/>
                  <a:gd name="connsiteX14" fmla="*/ 120818 w 153134"/>
                  <a:gd name="connsiteY14" fmla="*/ 3305 h 81892"/>
                  <a:gd name="connsiteX15" fmla="*/ 113106 w 153134"/>
                  <a:gd name="connsiteY15" fmla="*/ 21299 h 81892"/>
                  <a:gd name="connsiteX16" fmla="*/ 106496 w 153134"/>
                  <a:gd name="connsiteY16" fmla="*/ 21299 h 81892"/>
                  <a:gd name="connsiteX17" fmla="*/ 108332 w 153134"/>
                  <a:gd name="connsiteY17" fmla="*/ 0 h 81892"/>
                  <a:gd name="connsiteX18" fmla="*/ 60593 w 153134"/>
                  <a:gd name="connsiteY18" fmla="*/ 0 h 81892"/>
                  <a:gd name="connsiteX19" fmla="*/ 58757 w 153134"/>
                  <a:gd name="connsiteY19" fmla="*/ 21299 h 81892"/>
                  <a:gd name="connsiteX20" fmla="*/ 50310 w 153134"/>
                  <a:gd name="connsiteY20" fmla="*/ 21299 h 81892"/>
                  <a:gd name="connsiteX21" fmla="*/ 45536 w 153134"/>
                  <a:gd name="connsiteY21" fmla="*/ 3305 h 81892"/>
                  <a:gd name="connsiteX22" fmla="*/ 15791 w 153134"/>
                  <a:gd name="connsiteY22" fmla="*/ 3305 h 81892"/>
                  <a:gd name="connsiteX23" fmla="*/ 20197 w 153134"/>
                  <a:gd name="connsiteY23" fmla="*/ 21299 h 81892"/>
                  <a:gd name="connsiteX24" fmla="*/ 10650 w 153134"/>
                  <a:gd name="connsiteY24" fmla="*/ 21299 h 81892"/>
                  <a:gd name="connsiteX25" fmla="*/ 8446 w 153134"/>
                  <a:gd name="connsiteY25" fmla="*/ 47373 h 81892"/>
                  <a:gd name="connsiteX26" fmla="*/ 13587 w 153134"/>
                  <a:gd name="connsiteY26" fmla="*/ 47373 h 81892"/>
                  <a:gd name="connsiteX27" fmla="*/ 0 w 153134"/>
                  <a:gd name="connsiteY27" fmla="*/ 80790 h 81892"/>
                  <a:gd name="connsiteX28" fmla="*/ 30113 w 153134"/>
                  <a:gd name="connsiteY28" fmla="*/ 80790 h 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134" h="81892">
                    <a:moveTo>
                      <a:pt x="30113" y="80790"/>
                    </a:moveTo>
                    <a:lnTo>
                      <a:pt x="43333" y="47373"/>
                    </a:lnTo>
                    <a:lnTo>
                      <a:pt x="56553" y="47373"/>
                    </a:lnTo>
                    <a:lnTo>
                      <a:pt x="53615" y="81892"/>
                    </a:lnTo>
                    <a:lnTo>
                      <a:pt x="101355" y="81892"/>
                    </a:lnTo>
                    <a:lnTo>
                      <a:pt x="104293" y="47373"/>
                    </a:lnTo>
                    <a:lnTo>
                      <a:pt x="115310" y="47373"/>
                    </a:lnTo>
                    <a:lnTo>
                      <a:pt x="123022" y="80790"/>
                    </a:lnTo>
                    <a:lnTo>
                      <a:pt x="153134" y="80790"/>
                    </a:lnTo>
                    <a:lnTo>
                      <a:pt x="145423" y="47373"/>
                    </a:lnTo>
                    <a:lnTo>
                      <a:pt x="150564" y="47373"/>
                    </a:lnTo>
                    <a:lnTo>
                      <a:pt x="152767" y="21299"/>
                    </a:lnTo>
                    <a:lnTo>
                      <a:pt x="143219" y="21299"/>
                    </a:lnTo>
                    <a:lnTo>
                      <a:pt x="150931" y="3305"/>
                    </a:lnTo>
                    <a:lnTo>
                      <a:pt x="120818" y="3305"/>
                    </a:lnTo>
                    <a:lnTo>
                      <a:pt x="113106" y="21299"/>
                    </a:lnTo>
                    <a:lnTo>
                      <a:pt x="106496" y="21299"/>
                    </a:lnTo>
                    <a:lnTo>
                      <a:pt x="108332" y="0"/>
                    </a:lnTo>
                    <a:lnTo>
                      <a:pt x="60593" y="0"/>
                    </a:lnTo>
                    <a:lnTo>
                      <a:pt x="58757" y="21299"/>
                    </a:lnTo>
                    <a:lnTo>
                      <a:pt x="50310" y="21299"/>
                    </a:lnTo>
                    <a:lnTo>
                      <a:pt x="45536" y="3305"/>
                    </a:lnTo>
                    <a:lnTo>
                      <a:pt x="15791" y="3305"/>
                    </a:lnTo>
                    <a:lnTo>
                      <a:pt x="20197" y="21299"/>
                    </a:lnTo>
                    <a:lnTo>
                      <a:pt x="10650" y="21299"/>
                    </a:lnTo>
                    <a:lnTo>
                      <a:pt x="8446" y="47373"/>
                    </a:lnTo>
                    <a:lnTo>
                      <a:pt x="13587" y="47373"/>
                    </a:lnTo>
                    <a:lnTo>
                      <a:pt x="0" y="80790"/>
                    </a:lnTo>
                    <a:lnTo>
                      <a:pt x="30113" y="8079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8" name="任意多边形: 形状 1007"/>
          <p:cNvSpPr/>
          <p:nvPr/>
        </p:nvSpPr>
        <p:spPr>
          <a:xfrm>
            <a:off x="18361" y="13770"/>
            <a:ext cx="12159316" cy="6839638"/>
          </a:xfrm>
          <a:custGeom>
            <a:avLst/>
            <a:gdLst>
              <a:gd name="connsiteX0" fmla="*/ 0 w 12159316"/>
              <a:gd name="connsiteY0" fmla="*/ 0 h 6839638"/>
              <a:gd name="connsiteX1" fmla="*/ 12159316 w 12159316"/>
              <a:gd name="connsiteY1" fmla="*/ 0 h 6839638"/>
              <a:gd name="connsiteX2" fmla="*/ 12159316 w 12159316"/>
              <a:gd name="connsiteY2" fmla="*/ 6839639 h 6839638"/>
              <a:gd name="connsiteX3" fmla="*/ -1 w 12159316"/>
              <a:gd name="connsiteY3" fmla="*/ 6839639 h 683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316" h="6839638">
                <a:moveTo>
                  <a:pt x="0" y="0"/>
                </a:moveTo>
                <a:lnTo>
                  <a:pt x="12159316" y="0"/>
                </a:lnTo>
                <a:lnTo>
                  <a:pt x="12159316" y="6839639"/>
                </a:lnTo>
                <a:lnTo>
                  <a:pt x="-1" y="6839639"/>
                </a:lnTo>
                <a:close/>
              </a:path>
            </a:pathLst>
          </a:custGeom>
          <a:noFill/>
          <a:ln w="36723" cap="flat">
            <a:solidFill>
              <a:srgbClr val="534D6E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009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1010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1011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5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26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7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8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5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36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38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2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43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066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0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81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83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0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91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2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93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7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98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9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0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1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2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3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4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5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6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7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8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9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0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1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2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3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4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5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6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7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18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20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121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5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36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7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8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5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146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7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8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2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153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4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5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6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7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8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9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0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1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2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3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4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5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6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7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8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9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0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1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2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73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117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9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91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2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3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0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201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2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03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7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08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9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0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1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2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3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4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5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6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7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8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9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0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1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2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3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4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5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6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7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8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3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31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5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1246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7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5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256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7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58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2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63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4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5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6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7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8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9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0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1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2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3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4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5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6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7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8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9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0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1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2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83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20202" y="1285314"/>
            <a:ext cx="41922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开始时间：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01</a:t>
            </a:r>
            <a:r>
              <a:rPr lang="zh-CN" altLang="en-US" sz="2000" dirty="0"/>
              <a:t>日 </a:t>
            </a:r>
            <a:r>
              <a:rPr lang="en-US" altLang="zh-CN" sz="2000" dirty="0"/>
              <a:t>09:00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结束时间：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 </a:t>
            </a:r>
            <a:r>
              <a:rPr lang="en-US" altLang="zh-CN" sz="2000" dirty="0"/>
              <a:t>19:00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学习时长：</a:t>
            </a:r>
            <a:r>
              <a:rPr lang="en-US" altLang="zh-CN" sz="2000" dirty="0"/>
              <a:t>15</a:t>
            </a:r>
            <a:r>
              <a:rPr lang="zh-CN" altLang="en-US" sz="2000" dirty="0"/>
              <a:t>天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20280" y="2910205"/>
            <a:ext cx="4655820" cy="2738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入队要求：</a:t>
            </a:r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5年级以上 </a:t>
            </a:r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学完基础算法 </a:t>
            </a:r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和基础数据结构 </a:t>
            </a:r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L6以上 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学习目标：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冲击</a:t>
            </a:r>
            <a:r>
              <a:rPr lang="en-US" altLang="zh-CN" dirty="0">
                <a:sym typeface="+mn-ea"/>
              </a:rPr>
              <a:t>CSP-J</a:t>
            </a:r>
            <a:r>
              <a:rPr lang="zh-CN" altLang="en-US" dirty="0">
                <a:sym typeface="+mn-ea"/>
              </a:rPr>
              <a:t>组高分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冲击</a:t>
            </a:r>
            <a:r>
              <a:rPr lang="en-US" altLang="zh-CN" dirty="0">
                <a:sym typeface="+mn-ea"/>
              </a:rPr>
              <a:t>CSP-S</a:t>
            </a:r>
            <a:r>
              <a:rPr lang="zh-CN" altLang="en-US" dirty="0">
                <a:sym typeface="+mn-ea"/>
              </a:rPr>
              <a:t>一等奖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冲击</a:t>
            </a:r>
            <a:r>
              <a:rPr lang="en-US" altLang="zh-CN" dirty="0">
                <a:sym typeface="+mn-ea"/>
              </a:rPr>
              <a:t>NOIP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612265"/>
            <a:ext cx="6397625" cy="31222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48854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1225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集训队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55900" algn="l" rtl="0" eaLnBrk="0">
              <a:lnSpc>
                <a:spcPct val="94000"/>
              </a:lnSpc>
            </a:pPr>
            <a:r>
              <a:rPr lang="en-US" sz="2700" b="1" kern="0" spc="34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en-US" sz="2700" b="1" kern="0" spc="34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949" y="1882394"/>
          <a:ext cx="11888153" cy="35348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线性数据</a:t>
                      </a:r>
                      <a:r>
                        <a:rPr lang="zh-CN" altLang="en-US" sz="1800" dirty="0"/>
                        <a:t>结构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双端栈、双端队列，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单调队列，优先队列、</a:t>
                      </a:r>
                      <a:r>
                        <a:rPr lang="en-US" altLang="zh-CN" dirty="0"/>
                        <a:t>STL</a:t>
                      </a:r>
                      <a:r>
                        <a:rPr lang="zh-CN" altLang="en-US" dirty="0"/>
                        <a:t>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集合与</a:t>
                      </a:r>
                      <a:r>
                        <a:rPr lang="zh-CN" altLang="en-US" dirty="0"/>
                        <a:t>森林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并查集、树的孩子兄弟</a:t>
                      </a:r>
                      <a:r>
                        <a:rPr lang="zh-CN" altLang="en-US" sz="1800" dirty="0"/>
                        <a:t>表示法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特殊</a:t>
                      </a:r>
                      <a:r>
                        <a:rPr lang="zh-CN" altLang="en-US" dirty="0"/>
                        <a:t>树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二叉堆、树状数组、线段树、字典树、</a:t>
                      </a:r>
                      <a:r>
                        <a:rPr lang="zh-CN" altLang="en-US" sz="1800" dirty="0"/>
                        <a:t>平衡树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节课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常见</a:t>
                      </a:r>
                      <a:r>
                        <a:rPr lang="zh-CN" altLang="en-US" dirty="0"/>
                        <a:t>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稀疏图、偶图、欧拉图、有向无环图、连通与强连通、双</a:t>
                      </a:r>
                      <a:r>
                        <a:rPr lang="zh-CN" altLang="en-US" dirty="0"/>
                        <a:t>连通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节</a:t>
                      </a:r>
                      <a:r>
                        <a:rPr lang="zh-CN" altLang="en-US" dirty="0"/>
                        <a:t>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哈希表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数值哈希函数构造、字符哈希、哈希</a:t>
                      </a:r>
                      <a:r>
                        <a:rPr lang="zh-CN" altLang="en-US" dirty="0"/>
                        <a:t>冲突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48854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1225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集训队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55900" algn="l" rtl="0" eaLnBrk="0">
              <a:lnSpc>
                <a:spcPct val="94000"/>
              </a:lnSpc>
            </a:pPr>
            <a:r>
              <a:rPr lang="en-US" sz="2700" b="1" kern="0" spc="34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en-US" sz="2700" b="1" kern="0" spc="34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949" y="1882394"/>
          <a:ext cx="11888470" cy="3366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离散化与</a:t>
                      </a:r>
                      <a:r>
                        <a:rPr lang="zh-CN" altLang="en-US" sz="1800" dirty="0"/>
                        <a:t>分治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离散化策略，与分治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排序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归并排序、快速排序、堆排序、基数</a:t>
                      </a:r>
                      <a:r>
                        <a:rPr lang="zh-CN" altLang="en-US" sz="1800" dirty="0"/>
                        <a:t>排序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字符串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字符串匹配：KMP 算法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节课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搜索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搜索的剪枝、记忆化、</a:t>
                      </a:r>
                      <a:r>
                        <a:rPr lang="zh-CN" altLang="en-US" dirty="0"/>
                        <a:t>启发式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节</a:t>
                      </a:r>
                      <a:r>
                        <a:rPr lang="zh-CN" altLang="en-US" dirty="0"/>
                        <a:t>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搜索算法</a:t>
                      </a:r>
                      <a:r>
                        <a:rPr lang="en-US" altLang="zh-CN" dirty="0"/>
                        <a:t>2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双向广度优先搜索、迭代加深</a:t>
                      </a:r>
                      <a:r>
                        <a:rPr lang="zh-CN" altLang="en-US" dirty="0"/>
                        <a:t>搜索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48854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1225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lang="en-US" altLang="en-US" sz="1000" dirty="0"/>
          </a:p>
          <a:p>
            <a:pPr marL="2922270" rtl="0" eaLnBrk="0">
              <a:lnSpc>
                <a:spcPct val="94000"/>
              </a:lnSpc>
            </a:pPr>
            <a:r>
              <a:rPr lang="en-US" altLang="zh-CN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r>
              <a:rPr lang="zh-CN" altLang="en-US" sz="2700" b="1" kern="0" spc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暑期集训</a:t>
            </a:r>
            <a:r>
              <a:rPr lang="en-US" altLang="zh-CN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lang="zh-CN" altLang="en-US" sz="2700" b="1" kern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/>
                <a:ea typeface="Arial" panose="020B0604020202020204"/>
                <a:cs typeface="Arial" panose="020B0604020202020204"/>
              </a:rPr>
              <a:t>集训队</a:t>
            </a:r>
            <a:endParaRPr lang="en-US" altLang="en-US" sz="2700" b="1" kern="0" spc="29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55900" algn="l" rtl="0" eaLnBrk="0">
              <a:lnSpc>
                <a:spcPct val="94000"/>
              </a:lnSpc>
            </a:pPr>
            <a:r>
              <a:rPr lang="en-US" sz="2700" b="1" kern="0" spc="34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en-US" sz="2700" b="1" kern="0" spc="34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949" y="1882394"/>
          <a:ext cx="11888470" cy="3366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图论</a:t>
                      </a:r>
                      <a:r>
                        <a:rPr lang="zh-CN" altLang="en-US" sz="1800" dirty="0"/>
                        <a:t>算法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最小生成树</a:t>
                      </a:r>
                      <a:r>
                        <a:rPr lang="en-US" altLang="zh-CN" dirty="0"/>
                        <a:t> Prim</a:t>
                      </a:r>
                      <a:r>
                        <a:rPr lang="zh-CN" altLang="en-US" dirty="0"/>
                        <a:t>、次最小生成树、单元最短</a:t>
                      </a:r>
                      <a:r>
                        <a:rPr lang="zh-CN" altLang="en-US" dirty="0"/>
                        <a:t>路：Bellman-Ford、Dijkstra、SPFA 等算法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图论算法</a:t>
                      </a:r>
                      <a:r>
                        <a:rPr lang="en-US" altLang="zh-CN" dirty="0"/>
                        <a:t>2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单源次</a:t>
                      </a:r>
                      <a:r>
                        <a:rPr lang="zh-CN" altLang="en-US" sz="1800" dirty="0"/>
                        <a:t>最短路、Floyd-Warshall 算法、有向无环图的拓扑排序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图论算法</a:t>
                      </a:r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欧拉道路和欧拉回路、二分图的判定、强连通分量、割点、割边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节课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图论算法</a:t>
                      </a:r>
                      <a:r>
                        <a:rPr lang="en-US" altLang="zh-CN" dirty="0"/>
                        <a:t>4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树的重心、直径、DFS 序与欧拉序、树上差分、子树和与倍增、最近公共祖先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节</a:t>
                      </a:r>
                      <a:r>
                        <a:rPr lang="zh-CN" altLang="en-US" dirty="0"/>
                        <a:t>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动态</a:t>
                      </a:r>
                      <a:r>
                        <a:rPr lang="zh-CN" altLang="en-US" dirty="0"/>
                        <a:t>规划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树型动态规划、状态压缩动态规划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图形 1"/>
          <p:cNvGrpSpPr/>
          <p:nvPr/>
        </p:nvGrpSpPr>
        <p:grpSpPr>
          <a:xfrm>
            <a:off x="672396" y="568286"/>
            <a:ext cx="2151594" cy="647424"/>
            <a:chOff x="672396" y="568286"/>
            <a:chExt cx="2151594" cy="647424"/>
          </a:xfrm>
          <a:solidFill>
            <a:srgbClr val="D2472D"/>
          </a:solidFill>
        </p:grpSpPr>
        <p:grpSp>
          <p:nvGrpSpPr>
            <p:cNvPr id="983" name="图形 1"/>
            <p:cNvGrpSpPr/>
            <p:nvPr/>
          </p:nvGrpSpPr>
          <p:grpSpPr>
            <a:xfrm>
              <a:off x="672396" y="568286"/>
              <a:ext cx="851971" cy="647424"/>
              <a:chOff x="672396" y="568286"/>
              <a:chExt cx="851971" cy="647424"/>
            </a:xfrm>
            <a:solidFill>
              <a:srgbClr val="D2472D"/>
            </a:solidFill>
          </p:grpSpPr>
          <p:sp>
            <p:nvSpPr>
              <p:cNvPr id="984" name="任意多边形: 形状 983"/>
              <p:cNvSpPr/>
              <p:nvPr/>
            </p:nvSpPr>
            <p:spPr>
              <a:xfrm>
                <a:off x="1173663" y="665601"/>
                <a:ext cx="350703" cy="406889"/>
              </a:xfrm>
              <a:custGeom>
                <a:avLst/>
                <a:gdLst>
                  <a:gd name="connsiteX0" fmla="*/ 105027 w 350703"/>
                  <a:gd name="connsiteY0" fmla="*/ 0 h 406889"/>
                  <a:gd name="connsiteX1" fmla="*/ 95112 w 350703"/>
                  <a:gd name="connsiteY1" fmla="*/ 38192 h 406889"/>
                  <a:gd name="connsiteX2" fmla="*/ 298557 w 350703"/>
                  <a:gd name="connsiteY2" fmla="*/ 41864 h 406889"/>
                  <a:gd name="connsiteX3" fmla="*/ 203078 w 350703"/>
                  <a:gd name="connsiteY3" fmla="*/ 367963 h 406889"/>
                  <a:gd name="connsiteX4" fmla="*/ 9915 w 350703"/>
                  <a:gd name="connsiteY4" fmla="*/ 364658 h 406889"/>
                  <a:gd name="connsiteX5" fmla="*/ 0 w 350703"/>
                  <a:gd name="connsiteY5" fmla="*/ 402850 h 406889"/>
                  <a:gd name="connsiteX6" fmla="*/ 232823 w 350703"/>
                  <a:gd name="connsiteY6" fmla="*/ 406890 h 406889"/>
                  <a:gd name="connsiteX7" fmla="*/ 350704 w 350703"/>
                  <a:gd name="connsiteY7" fmla="*/ 4040 h 406889"/>
                  <a:gd name="connsiteX8" fmla="*/ 105027 w 350703"/>
                  <a:gd name="connsiteY8" fmla="*/ 0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703" h="406889">
                    <a:moveTo>
                      <a:pt x="105027" y="0"/>
                    </a:moveTo>
                    <a:lnTo>
                      <a:pt x="95112" y="38192"/>
                    </a:lnTo>
                    <a:lnTo>
                      <a:pt x="298557" y="41864"/>
                    </a:lnTo>
                    <a:lnTo>
                      <a:pt x="203078" y="367963"/>
                    </a:lnTo>
                    <a:lnTo>
                      <a:pt x="9915" y="364658"/>
                    </a:lnTo>
                    <a:lnTo>
                      <a:pt x="0" y="402850"/>
                    </a:lnTo>
                    <a:lnTo>
                      <a:pt x="232823" y="406890"/>
                    </a:lnTo>
                    <a:lnTo>
                      <a:pt x="350704" y="4040"/>
                    </a:lnTo>
                    <a:lnTo>
                      <a:pt x="105027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/>
            </p:nvSpPr>
            <p:spPr>
              <a:xfrm>
                <a:off x="672396" y="700855"/>
                <a:ext cx="355477" cy="406889"/>
              </a:xfrm>
              <a:custGeom>
                <a:avLst/>
                <a:gdLst>
                  <a:gd name="connsiteX0" fmla="*/ 260365 w 355477"/>
                  <a:gd name="connsiteY0" fmla="*/ 368331 h 406889"/>
                  <a:gd name="connsiteX1" fmla="*/ 52147 w 355477"/>
                  <a:gd name="connsiteY1" fmla="*/ 365393 h 406889"/>
                  <a:gd name="connsiteX2" fmla="*/ 147259 w 355477"/>
                  <a:gd name="connsiteY2" fmla="*/ 38926 h 406889"/>
                  <a:gd name="connsiteX3" fmla="*/ 345562 w 355477"/>
                  <a:gd name="connsiteY3" fmla="*/ 41864 h 406889"/>
                  <a:gd name="connsiteX4" fmla="*/ 355478 w 355477"/>
                  <a:gd name="connsiteY4" fmla="*/ 3672 h 406889"/>
                  <a:gd name="connsiteX5" fmla="*/ 117513 w 355477"/>
                  <a:gd name="connsiteY5" fmla="*/ 0 h 406889"/>
                  <a:gd name="connsiteX6" fmla="*/ 0 w 355477"/>
                  <a:gd name="connsiteY6" fmla="*/ 402850 h 406889"/>
                  <a:gd name="connsiteX7" fmla="*/ 250450 w 355477"/>
                  <a:gd name="connsiteY7" fmla="*/ 406890 h 406889"/>
                  <a:gd name="connsiteX8" fmla="*/ 260365 w 355477"/>
                  <a:gd name="connsiteY8" fmla="*/ 368331 h 4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477" h="406889">
                    <a:moveTo>
                      <a:pt x="260365" y="368331"/>
                    </a:moveTo>
                    <a:lnTo>
                      <a:pt x="52147" y="365393"/>
                    </a:lnTo>
                    <a:lnTo>
                      <a:pt x="147259" y="38926"/>
                    </a:lnTo>
                    <a:lnTo>
                      <a:pt x="345562" y="41864"/>
                    </a:lnTo>
                    <a:lnTo>
                      <a:pt x="355478" y="3672"/>
                    </a:lnTo>
                    <a:lnTo>
                      <a:pt x="117513" y="0"/>
                    </a:lnTo>
                    <a:lnTo>
                      <a:pt x="0" y="402850"/>
                    </a:lnTo>
                    <a:lnTo>
                      <a:pt x="250450" y="406890"/>
                    </a:lnTo>
                    <a:lnTo>
                      <a:pt x="260365" y="36833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/>
            </p:nvSpPr>
            <p:spPr>
              <a:xfrm>
                <a:off x="761632" y="568286"/>
                <a:ext cx="672396" cy="647424"/>
              </a:xfrm>
              <a:custGeom>
                <a:avLst/>
                <a:gdLst>
                  <a:gd name="connsiteX0" fmla="*/ 52514 w 672396"/>
                  <a:gd name="connsiteY0" fmla="*/ 425251 h 647424"/>
                  <a:gd name="connsiteX1" fmla="*/ 102090 w 672396"/>
                  <a:gd name="connsiteY1" fmla="*/ 255224 h 647424"/>
                  <a:gd name="connsiteX2" fmla="*/ 234659 w 672396"/>
                  <a:gd name="connsiteY2" fmla="*/ 257060 h 647424"/>
                  <a:gd name="connsiteX3" fmla="*/ 244574 w 672396"/>
                  <a:gd name="connsiteY3" fmla="*/ 218501 h 647424"/>
                  <a:gd name="connsiteX4" fmla="*/ 71977 w 672396"/>
                  <a:gd name="connsiteY4" fmla="*/ 215931 h 647424"/>
                  <a:gd name="connsiteX5" fmla="*/ 0 w 672396"/>
                  <a:gd name="connsiteY5" fmla="*/ 462708 h 647424"/>
                  <a:gd name="connsiteX6" fmla="*/ 27542 w 672396"/>
                  <a:gd name="connsiteY6" fmla="*/ 462708 h 647424"/>
                  <a:gd name="connsiteX7" fmla="*/ 222174 w 672396"/>
                  <a:gd name="connsiteY7" fmla="*/ 466014 h 647424"/>
                  <a:gd name="connsiteX8" fmla="*/ 175535 w 672396"/>
                  <a:gd name="connsiteY8" fmla="*/ 644854 h 647424"/>
                  <a:gd name="connsiteX9" fmla="*/ 332709 w 672396"/>
                  <a:gd name="connsiteY9" fmla="*/ 647425 h 647424"/>
                  <a:gd name="connsiteX10" fmla="*/ 446918 w 672396"/>
                  <a:gd name="connsiteY10" fmla="*/ 208586 h 647424"/>
                  <a:gd name="connsiteX11" fmla="*/ 619882 w 672396"/>
                  <a:gd name="connsiteY11" fmla="*/ 211157 h 647424"/>
                  <a:gd name="connsiteX12" fmla="*/ 570307 w 672396"/>
                  <a:gd name="connsiteY12" fmla="*/ 381184 h 647424"/>
                  <a:gd name="connsiteX13" fmla="*/ 442878 w 672396"/>
                  <a:gd name="connsiteY13" fmla="*/ 379347 h 647424"/>
                  <a:gd name="connsiteX14" fmla="*/ 432963 w 672396"/>
                  <a:gd name="connsiteY14" fmla="*/ 417907 h 647424"/>
                  <a:gd name="connsiteX15" fmla="*/ 600419 w 672396"/>
                  <a:gd name="connsiteY15" fmla="*/ 420477 h 647424"/>
                  <a:gd name="connsiteX16" fmla="*/ 672396 w 672396"/>
                  <a:gd name="connsiteY16" fmla="*/ 173699 h 647424"/>
                  <a:gd name="connsiteX17" fmla="*/ 644854 w 672396"/>
                  <a:gd name="connsiteY17" fmla="*/ 173699 h 647424"/>
                  <a:gd name="connsiteX18" fmla="*/ 457200 w 672396"/>
                  <a:gd name="connsiteY18" fmla="*/ 170394 h 647424"/>
                  <a:gd name="connsiteX19" fmla="*/ 500900 w 672396"/>
                  <a:gd name="connsiteY19" fmla="*/ 2571 h 647424"/>
                  <a:gd name="connsiteX20" fmla="*/ 343726 w 672396"/>
                  <a:gd name="connsiteY20" fmla="*/ 0 h 647424"/>
                  <a:gd name="connsiteX21" fmla="*/ 232456 w 672396"/>
                  <a:gd name="connsiteY21" fmla="*/ 427454 h 647424"/>
                  <a:gd name="connsiteX22" fmla="*/ 52514 w 672396"/>
                  <a:gd name="connsiteY22" fmla="*/ 424884 h 647424"/>
                  <a:gd name="connsiteX23" fmla="*/ 374206 w 672396"/>
                  <a:gd name="connsiteY23" fmla="*/ 39661 h 647424"/>
                  <a:gd name="connsiteX24" fmla="*/ 450223 w 672396"/>
                  <a:gd name="connsiteY24" fmla="*/ 41130 h 647424"/>
                  <a:gd name="connsiteX25" fmla="*/ 416438 w 672396"/>
                  <a:gd name="connsiteY25" fmla="*/ 170394 h 647424"/>
                  <a:gd name="connsiteX26" fmla="*/ 372370 w 672396"/>
                  <a:gd name="connsiteY26" fmla="*/ 169660 h 647424"/>
                  <a:gd name="connsiteX27" fmla="*/ 357681 w 672396"/>
                  <a:gd name="connsiteY27" fmla="*/ 169660 h 647424"/>
                  <a:gd name="connsiteX28" fmla="*/ 290478 w 672396"/>
                  <a:gd name="connsiteY28" fmla="*/ 428923 h 647424"/>
                  <a:gd name="connsiteX29" fmla="*/ 273218 w 672396"/>
                  <a:gd name="connsiteY29" fmla="*/ 428923 h 647424"/>
                  <a:gd name="connsiteX30" fmla="*/ 374574 w 672396"/>
                  <a:gd name="connsiteY30" fmla="*/ 40028 h 647424"/>
                  <a:gd name="connsiteX31" fmla="*/ 300393 w 672396"/>
                  <a:gd name="connsiteY31" fmla="*/ 467482 h 647424"/>
                  <a:gd name="connsiteX32" fmla="*/ 307003 w 672396"/>
                  <a:gd name="connsiteY32" fmla="*/ 467482 h 647424"/>
                  <a:gd name="connsiteX33" fmla="*/ 320958 w 672396"/>
                  <a:gd name="connsiteY33" fmla="*/ 467482 h 647424"/>
                  <a:gd name="connsiteX34" fmla="*/ 388161 w 672396"/>
                  <a:gd name="connsiteY34" fmla="*/ 208219 h 647424"/>
                  <a:gd name="connsiteX35" fmla="*/ 406522 w 672396"/>
                  <a:gd name="connsiteY35" fmla="*/ 208219 h 647424"/>
                  <a:gd name="connsiteX36" fmla="*/ 302229 w 672396"/>
                  <a:gd name="connsiteY36" fmla="*/ 608498 h 647424"/>
                  <a:gd name="connsiteX37" fmla="*/ 226213 w 672396"/>
                  <a:gd name="connsiteY37" fmla="*/ 607397 h 647424"/>
                  <a:gd name="connsiteX38" fmla="*/ 262936 w 672396"/>
                  <a:gd name="connsiteY38" fmla="*/ 466748 h 647424"/>
                  <a:gd name="connsiteX39" fmla="*/ 300393 w 672396"/>
                  <a:gd name="connsiteY39" fmla="*/ 467482 h 64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2396" h="647424">
                    <a:moveTo>
                      <a:pt x="52514" y="425251"/>
                    </a:moveTo>
                    <a:lnTo>
                      <a:pt x="102090" y="255224"/>
                    </a:lnTo>
                    <a:lnTo>
                      <a:pt x="234659" y="257060"/>
                    </a:lnTo>
                    <a:lnTo>
                      <a:pt x="244574" y="218501"/>
                    </a:lnTo>
                    <a:lnTo>
                      <a:pt x="71977" y="215931"/>
                    </a:lnTo>
                    <a:lnTo>
                      <a:pt x="0" y="462708"/>
                    </a:lnTo>
                    <a:lnTo>
                      <a:pt x="27542" y="462708"/>
                    </a:lnTo>
                    <a:cubicBezTo>
                      <a:pt x="37457" y="463443"/>
                      <a:pt x="145055" y="464912"/>
                      <a:pt x="222174" y="466014"/>
                    </a:cubicBezTo>
                    <a:lnTo>
                      <a:pt x="175535" y="644854"/>
                    </a:lnTo>
                    <a:lnTo>
                      <a:pt x="332709" y="647425"/>
                    </a:lnTo>
                    <a:lnTo>
                      <a:pt x="446918" y="208586"/>
                    </a:lnTo>
                    <a:cubicBezTo>
                      <a:pt x="503471" y="209320"/>
                      <a:pt x="579487" y="210422"/>
                      <a:pt x="619882" y="211157"/>
                    </a:cubicBezTo>
                    <a:lnTo>
                      <a:pt x="570307" y="381184"/>
                    </a:lnTo>
                    <a:lnTo>
                      <a:pt x="442878" y="379347"/>
                    </a:lnTo>
                    <a:lnTo>
                      <a:pt x="432963" y="417907"/>
                    </a:lnTo>
                    <a:lnTo>
                      <a:pt x="600419" y="420477"/>
                    </a:lnTo>
                    <a:lnTo>
                      <a:pt x="672396" y="173699"/>
                    </a:lnTo>
                    <a:lnTo>
                      <a:pt x="644854" y="173699"/>
                    </a:lnTo>
                    <a:cubicBezTo>
                      <a:pt x="635306" y="173332"/>
                      <a:pt x="533584" y="171496"/>
                      <a:pt x="457200" y="170394"/>
                    </a:cubicBezTo>
                    <a:lnTo>
                      <a:pt x="500900" y="2571"/>
                    </a:lnTo>
                    <a:lnTo>
                      <a:pt x="343726" y="0"/>
                    </a:lnTo>
                    <a:lnTo>
                      <a:pt x="232456" y="427454"/>
                    </a:lnTo>
                    <a:cubicBezTo>
                      <a:pt x="175168" y="426720"/>
                      <a:pt x="94745" y="425251"/>
                      <a:pt x="52514" y="424884"/>
                    </a:cubicBezTo>
                    <a:close/>
                    <a:moveTo>
                      <a:pt x="374206" y="39661"/>
                    </a:moveTo>
                    <a:lnTo>
                      <a:pt x="450223" y="41130"/>
                    </a:lnTo>
                    <a:lnTo>
                      <a:pt x="416438" y="170394"/>
                    </a:lnTo>
                    <a:cubicBezTo>
                      <a:pt x="389997" y="170027"/>
                      <a:pt x="372370" y="169660"/>
                      <a:pt x="372370" y="169660"/>
                    </a:cubicBezTo>
                    <a:lnTo>
                      <a:pt x="357681" y="169660"/>
                    </a:lnTo>
                    <a:cubicBezTo>
                      <a:pt x="357681" y="169660"/>
                      <a:pt x="290478" y="428923"/>
                      <a:pt x="290478" y="428923"/>
                    </a:cubicBezTo>
                    <a:cubicBezTo>
                      <a:pt x="286439" y="428923"/>
                      <a:pt x="280196" y="428923"/>
                      <a:pt x="273218" y="428923"/>
                    </a:cubicBezTo>
                    <a:lnTo>
                      <a:pt x="374574" y="40028"/>
                    </a:lnTo>
                    <a:close/>
                    <a:moveTo>
                      <a:pt x="300393" y="467482"/>
                    </a:moveTo>
                    <a:cubicBezTo>
                      <a:pt x="300393" y="467482"/>
                      <a:pt x="302964" y="467482"/>
                      <a:pt x="307003" y="467482"/>
                    </a:cubicBezTo>
                    <a:lnTo>
                      <a:pt x="320958" y="467482"/>
                    </a:lnTo>
                    <a:cubicBezTo>
                      <a:pt x="320958" y="467482"/>
                      <a:pt x="388161" y="208219"/>
                      <a:pt x="388161" y="208219"/>
                    </a:cubicBezTo>
                    <a:cubicBezTo>
                      <a:pt x="392935" y="208219"/>
                      <a:pt x="399178" y="208219"/>
                      <a:pt x="406522" y="208219"/>
                    </a:cubicBezTo>
                    <a:lnTo>
                      <a:pt x="302229" y="608498"/>
                    </a:lnTo>
                    <a:lnTo>
                      <a:pt x="226213" y="607397"/>
                    </a:lnTo>
                    <a:lnTo>
                      <a:pt x="262936" y="466748"/>
                    </a:lnTo>
                    <a:cubicBezTo>
                      <a:pt x="285704" y="466748"/>
                      <a:pt x="300393" y="467482"/>
                      <a:pt x="300393" y="467482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987" name="任意多边形: 形状 986"/>
            <p:cNvSpPr/>
            <p:nvPr/>
          </p:nvSpPr>
          <p:spPr>
            <a:xfrm>
              <a:off x="1618377" y="690206"/>
              <a:ext cx="171128" cy="132569"/>
            </a:xfrm>
            <a:custGeom>
              <a:avLst/>
              <a:gdLst>
                <a:gd name="connsiteX0" fmla="*/ 23135 w 171128"/>
                <a:gd name="connsiteY0" fmla="*/ 22401 h 132569"/>
                <a:gd name="connsiteX1" fmla="*/ 113107 w 171128"/>
                <a:gd name="connsiteY1" fmla="*/ 22401 h 132569"/>
                <a:gd name="connsiteX2" fmla="*/ 5876 w 171128"/>
                <a:gd name="connsiteY2" fmla="*/ 110169 h 132569"/>
                <a:gd name="connsiteX3" fmla="*/ 0 w 171128"/>
                <a:gd name="connsiteY3" fmla="*/ 132570 h 132569"/>
                <a:gd name="connsiteX4" fmla="*/ 143587 w 171128"/>
                <a:gd name="connsiteY4" fmla="*/ 132570 h 132569"/>
                <a:gd name="connsiteX5" fmla="*/ 147626 w 171128"/>
                <a:gd name="connsiteY5" fmla="*/ 110169 h 132569"/>
                <a:gd name="connsiteX6" fmla="*/ 59858 w 171128"/>
                <a:gd name="connsiteY6" fmla="*/ 110169 h 132569"/>
                <a:gd name="connsiteX7" fmla="*/ 164886 w 171128"/>
                <a:gd name="connsiteY7" fmla="*/ 22401 h 132569"/>
                <a:gd name="connsiteX8" fmla="*/ 171129 w 171128"/>
                <a:gd name="connsiteY8" fmla="*/ 0 h 132569"/>
                <a:gd name="connsiteX9" fmla="*/ 29378 w 171128"/>
                <a:gd name="connsiteY9" fmla="*/ 0 h 132569"/>
                <a:gd name="connsiteX10" fmla="*/ 23135 w 171128"/>
                <a:gd name="connsiteY10" fmla="*/ 22401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28" h="132569">
                  <a:moveTo>
                    <a:pt x="23135" y="22401"/>
                  </a:moveTo>
                  <a:lnTo>
                    <a:pt x="113107" y="22401"/>
                  </a:lnTo>
                  <a:lnTo>
                    <a:pt x="5876" y="110169"/>
                  </a:lnTo>
                  <a:lnTo>
                    <a:pt x="0" y="132570"/>
                  </a:lnTo>
                  <a:lnTo>
                    <a:pt x="143587" y="132570"/>
                  </a:lnTo>
                  <a:lnTo>
                    <a:pt x="147626" y="110169"/>
                  </a:lnTo>
                  <a:lnTo>
                    <a:pt x="59858" y="110169"/>
                  </a:lnTo>
                  <a:lnTo>
                    <a:pt x="164886" y="22401"/>
                  </a:lnTo>
                  <a:lnTo>
                    <a:pt x="171129" y="0"/>
                  </a:lnTo>
                  <a:lnTo>
                    <a:pt x="29378" y="0"/>
                  </a:lnTo>
                  <a:lnTo>
                    <a:pt x="23135" y="2240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8" name="任意多边形: 形状 987"/>
            <p:cNvSpPr/>
            <p:nvPr/>
          </p:nvSpPr>
          <p:spPr>
            <a:xfrm>
              <a:off x="1797585" y="690206"/>
              <a:ext cx="168925" cy="132569"/>
            </a:xfrm>
            <a:custGeom>
              <a:avLst/>
              <a:gdLst>
                <a:gd name="connsiteX0" fmla="*/ 96948 w 168925"/>
                <a:gd name="connsiteY0" fmla="*/ 132570 h 132569"/>
                <a:gd name="connsiteX1" fmla="*/ 141750 w 168925"/>
                <a:gd name="connsiteY1" fmla="*/ 132570 h 132569"/>
                <a:gd name="connsiteX2" fmla="*/ 168925 w 168925"/>
                <a:gd name="connsiteY2" fmla="*/ 0 h 132569"/>
                <a:gd name="connsiteX3" fmla="*/ 117146 w 168925"/>
                <a:gd name="connsiteY3" fmla="*/ 0 h 132569"/>
                <a:gd name="connsiteX4" fmla="*/ 123389 w 168925"/>
                <a:gd name="connsiteY4" fmla="*/ 8813 h 132569"/>
                <a:gd name="connsiteX5" fmla="*/ 114208 w 168925"/>
                <a:gd name="connsiteY5" fmla="*/ 51412 h 132569"/>
                <a:gd name="connsiteX6" fmla="*/ 62062 w 168925"/>
                <a:gd name="connsiteY6" fmla="*/ 51412 h 132569"/>
                <a:gd name="connsiteX7" fmla="*/ 72344 w 168925"/>
                <a:gd name="connsiteY7" fmla="*/ 0 h 132569"/>
                <a:gd name="connsiteX8" fmla="*/ 18361 w 168925"/>
                <a:gd name="connsiteY8" fmla="*/ 0 h 132569"/>
                <a:gd name="connsiteX9" fmla="*/ 26808 w 168925"/>
                <a:gd name="connsiteY9" fmla="*/ 6610 h 132569"/>
                <a:gd name="connsiteX10" fmla="*/ 0 w 168925"/>
                <a:gd name="connsiteY10" fmla="*/ 132570 h 132569"/>
                <a:gd name="connsiteX11" fmla="*/ 45169 w 168925"/>
                <a:gd name="connsiteY11" fmla="*/ 132570 h 132569"/>
                <a:gd name="connsiteX12" fmla="*/ 57288 w 168925"/>
                <a:gd name="connsiteY12" fmla="*/ 73813 h 132569"/>
                <a:gd name="connsiteX13" fmla="*/ 109801 w 168925"/>
                <a:gd name="connsiteY13" fmla="*/ 73813 h 132569"/>
                <a:gd name="connsiteX14" fmla="*/ 96948 w 168925"/>
                <a:gd name="connsiteY14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925" h="132569">
                  <a:moveTo>
                    <a:pt x="96948" y="132570"/>
                  </a:moveTo>
                  <a:lnTo>
                    <a:pt x="141750" y="132570"/>
                  </a:lnTo>
                  <a:lnTo>
                    <a:pt x="168925" y="0"/>
                  </a:lnTo>
                  <a:lnTo>
                    <a:pt x="117146" y="0"/>
                  </a:lnTo>
                  <a:lnTo>
                    <a:pt x="123389" y="8813"/>
                  </a:lnTo>
                  <a:lnTo>
                    <a:pt x="114208" y="51412"/>
                  </a:lnTo>
                  <a:lnTo>
                    <a:pt x="62062" y="51412"/>
                  </a:lnTo>
                  <a:lnTo>
                    <a:pt x="72344" y="0"/>
                  </a:lnTo>
                  <a:lnTo>
                    <a:pt x="18361" y="0"/>
                  </a:lnTo>
                  <a:lnTo>
                    <a:pt x="26808" y="6610"/>
                  </a:lnTo>
                  <a:lnTo>
                    <a:pt x="0" y="132570"/>
                  </a:lnTo>
                  <a:lnTo>
                    <a:pt x="45169" y="132570"/>
                  </a:lnTo>
                  <a:lnTo>
                    <a:pt x="57288" y="73813"/>
                  </a:lnTo>
                  <a:lnTo>
                    <a:pt x="109801" y="73813"/>
                  </a:lnTo>
                  <a:lnTo>
                    <a:pt x="96948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9" name="任意多边形: 形状 988"/>
            <p:cNvSpPr/>
            <p:nvPr/>
          </p:nvSpPr>
          <p:spPr>
            <a:xfrm>
              <a:off x="1979219" y="690206"/>
              <a:ext cx="163337" cy="132569"/>
            </a:xfrm>
            <a:custGeom>
              <a:avLst/>
              <a:gdLst>
                <a:gd name="connsiteX0" fmla="*/ 156584 w 163337"/>
                <a:gd name="connsiteY0" fmla="*/ 1102 h 132569"/>
                <a:gd name="connsiteX1" fmla="*/ 150708 w 163337"/>
                <a:gd name="connsiteY1" fmla="*/ 0 h 132569"/>
                <a:gd name="connsiteX2" fmla="*/ 24748 w 163337"/>
                <a:gd name="connsiteY2" fmla="*/ 0 h 132569"/>
                <a:gd name="connsiteX3" fmla="*/ 878 w 163337"/>
                <a:gd name="connsiteY3" fmla="*/ 116779 h 132569"/>
                <a:gd name="connsiteX4" fmla="*/ 144 w 163337"/>
                <a:gd name="connsiteY4" fmla="*/ 123022 h 132569"/>
                <a:gd name="connsiteX5" fmla="*/ 2347 w 163337"/>
                <a:gd name="connsiteY5" fmla="*/ 128163 h 132569"/>
                <a:gd name="connsiteX6" fmla="*/ 6754 w 163337"/>
                <a:gd name="connsiteY6" fmla="*/ 131468 h 132569"/>
                <a:gd name="connsiteX7" fmla="*/ 12630 w 163337"/>
                <a:gd name="connsiteY7" fmla="*/ 132570 h 132569"/>
                <a:gd name="connsiteX8" fmla="*/ 138589 w 163337"/>
                <a:gd name="connsiteY8" fmla="*/ 132570 h 132569"/>
                <a:gd name="connsiteX9" fmla="*/ 162459 w 163337"/>
                <a:gd name="connsiteY9" fmla="*/ 15791 h 132569"/>
                <a:gd name="connsiteX10" fmla="*/ 163194 w 163337"/>
                <a:gd name="connsiteY10" fmla="*/ 9548 h 132569"/>
                <a:gd name="connsiteX11" fmla="*/ 160990 w 163337"/>
                <a:gd name="connsiteY11" fmla="*/ 4774 h 132569"/>
                <a:gd name="connsiteX12" fmla="*/ 156584 w 163337"/>
                <a:gd name="connsiteY12" fmla="*/ 1469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7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56584" y="1102"/>
                  </a:moveTo>
                  <a:cubicBezTo>
                    <a:pt x="156584" y="1102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3194" y="7712"/>
                    <a:pt x="162092" y="5876"/>
                    <a:pt x="160990" y="4774"/>
                  </a:cubicBezTo>
                  <a:cubicBezTo>
                    <a:pt x="159889" y="3305"/>
                    <a:pt x="158420" y="2203"/>
                    <a:pt x="156584" y="1469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7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0" name="任意多边形: 形状 989"/>
            <p:cNvSpPr/>
            <p:nvPr/>
          </p:nvSpPr>
          <p:spPr>
            <a:xfrm>
              <a:off x="2155633" y="690206"/>
              <a:ext cx="168925" cy="132569"/>
            </a:xfrm>
            <a:custGeom>
              <a:avLst/>
              <a:gdLst>
                <a:gd name="connsiteX0" fmla="*/ 141750 w 168925"/>
                <a:gd name="connsiteY0" fmla="*/ 132570 h 132569"/>
                <a:gd name="connsiteX1" fmla="*/ 168925 w 168925"/>
                <a:gd name="connsiteY1" fmla="*/ 0 h 132569"/>
                <a:gd name="connsiteX2" fmla="*/ 130366 w 168925"/>
                <a:gd name="connsiteY2" fmla="*/ 0 h 132569"/>
                <a:gd name="connsiteX3" fmla="*/ 113474 w 168925"/>
                <a:gd name="connsiteY3" fmla="*/ 82994 h 132569"/>
                <a:gd name="connsiteX4" fmla="*/ 71977 w 168925"/>
                <a:gd name="connsiteY4" fmla="*/ 0 h 132569"/>
                <a:gd name="connsiteX5" fmla="*/ 17994 w 168925"/>
                <a:gd name="connsiteY5" fmla="*/ 0 h 132569"/>
                <a:gd name="connsiteX6" fmla="*/ 26440 w 168925"/>
                <a:gd name="connsiteY6" fmla="*/ 8813 h 132569"/>
                <a:gd name="connsiteX7" fmla="*/ 0 w 168925"/>
                <a:gd name="connsiteY7" fmla="*/ 132570 h 132569"/>
                <a:gd name="connsiteX8" fmla="*/ 40395 w 168925"/>
                <a:gd name="connsiteY8" fmla="*/ 132570 h 132569"/>
                <a:gd name="connsiteX9" fmla="*/ 57288 w 168925"/>
                <a:gd name="connsiteY9" fmla="*/ 51412 h 132569"/>
                <a:gd name="connsiteX10" fmla="*/ 96581 w 168925"/>
                <a:gd name="connsiteY10" fmla="*/ 132570 h 132569"/>
                <a:gd name="connsiteX11" fmla="*/ 141750 w 168925"/>
                <a:gd name="connsiteY11" fmla="*/ 13257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925" h="132569">
                  <a:moveTo>
                    <a:pt x="141750" y="132570"/>
                  </a:moveTo>
                  <a:lnTo>
                    <a:pt x="168925" y="0"/>
                  </a:lnTo>
                  <a:lnTo>
                    <a:pt x="130366" y="0"/>
                  </a:lnTo>
                  <a:lnTo>
                    <a:pt x="113474" y="82994"/>
                  </a:lnTo>
                  <a:lnTo>
                    <a:pt x="71977" y="0"/>
                  </a:lnTo>
                  <a:lnTo>
                    <a:pt x="17994" y="0"/>
                  </a:lnTo>
                  <a:lnTo>
                    <a:pt x="26440" y="8813"/>
                  </a:lnTo>
                  <a:lnTo>
                    <a:pt x="0" y="132570"/>
                  </a:lnTo>
                  <a:lnTo>
                    <a:pt x="40395" y="132570"/>
                  </a:lnTo>
                  <a:lnTo>
                    <a:pt x="57288" y="51412"/>
                  </a:lnTo>
                  <a:lnTo>
                    <a:pt x="96581" y="132570"/>
                  </a:lnTo>
                  <a:lnTo>
                    <a:pt x="141750" y="13257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1" name="任意多边形: 形状 990"/>
            <p:cNvSpPr/>
            <p:nvPr/>
          </p:nvSpPr>
          <p:spPr>
            <a:xfrm>
              <a:off x="2336900" y="690206"/>
              <a:ext cx="166498" cy="132569"/>
            </a:xfrm>
            <a:custGeom>
              <a:avLst/>
              <a:gdLst>
                <a:gd name="connsiteX0" fmla="*/ 159522 w 166498"/>
                <a:gd name="connsiteY0" fmla="*/ 38192 h 132569"/>
                <a:gd name="connsiteX1" fmla="*/ 166499 w 166498"/>
                <a:gd name="connsiteY1" fmla="*/ 0 h 132569"/>
                <a:gd name="connsiteX2" fmla="*/ 24748 w 166498"/>
                <a:gd name="connsiteY2" fmla="*/ 0 h 132569"/>
                <a:gd name="connsiteX3" fmla="*/ 879 w 166498"/>
                <a:gd name="connsiteY3" fmla="*/ 116779 h 132569"/>
                <a:gd name="connsiteX4" fmla="*/ 144 w 166498"/>
                <a:gd name="connsiteY4" fmla="*/ 123022 h 132569"/>
                <a:gd name="connsiteX5" fmla="*/ 2347 w 166498"/>
                <a:gd name="connsiteY5" fmla="*/ 128163 h 132569"/>
                <a:gd name="connsiteX6" fmla="*/ 6754 w 166498"/>
                <a:gd name="connsiteY6" fmla="*/ 131468 h 132569"/>
                <a:gd name="connsiteX7" fmla="*/ 12630 w 166498"/>
                <a:gd name="connsiteY7" fmla="*/ 132570 h 132569"/>
                <a:gd name="connsiteX8" fmla="*/ 138590 w 166498"/>
                <a:gd name="connsiteY8" fmla="*/ 132570 h 132569"/>
                <a:gd name="connsiteX9" fmla="*/ 152544 w 166498"/>
                <a:gd name="connsiteY9" fmla="*/ 60593 h 132569"/>
                <a:gd name="connsiteX10" fmla="*/ 91951 w 166498"/>
                <a:gd name="connsiteY10" fmla="*/ 60593 h 132569"/>
                <a:gd name="connsiteX11" fmla="*/ 104070 w 166498"/>
                <a:gd name="connsiteY11" fmla="*/ 82994 h 132569"/>
                <a:gd name="connsiteX12" fmla="*/ 100030 w 166498"/>
                <a:gd name="connsiteY12" fmla="*/ 109801 h 132569"/>
                <a:gd name="connsiteX13" fmla="*/ 46048 w 166498"/>
                <a:gd name="connsiteY13" fmla="*/ 109801 h 132569"/>
                <a:gd name="connsiteX14" fmla="*/ 63307 w 166498"/>
                <a:gd name="connsiteY14" fmla="*/ 22034 h 132569"/>
                <a:gd name="connsiteX15" fmla="*/ 117290 w 166498"/>
                <a:gd name="connsiteY15" fmla="*/ 22034 h 132569"/>
                <a:gd name="connsiteX16" fmla="*/ 113985 w 166498"/>
                <a:gd name="connsiteY16" fmla="*/ 37825 h 132569"/>
                <a:gd name="connsiteX17" fmla="*/ 158787 w 166498"/>
                <a:gd name="connsiteY17" fmla="*/ 37825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498" h="132569">
                  <a:moveTo>
                    <a:pt x="159522" y="38192"/>
                  </a:moveTo>
                  <a:lnTo>
                    <a:pt x="166499" y="0"/>
                  </a:lnTo>
                  <a:lnTo>
                    <a:pt x="24748" y="0"/>
                  </a:lnTo>
                  <a:lnTo>
                    <a:pt x="879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4918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90" y="132570"/>
                  </a:lnTo>
                  <a:lnTo>
                    <a:pt x="152544" y="60593"/>
                  </a:lnTo>
                  <a:lnTo>
                    <a:pt x="91951" y="60593"/>
                  </a:lnTo>
                  <a:lnTo>
                    <a:pt x="104070" y="82994"/>
                  </a:lnTo>
                  <a:lnTo>
                    <a:pt x="100030" y="109801"/>
                  </a:lnTo>
                  <a:lnTo>
                    <a:pt x="46048" y="109801"/>
                  </a:lnTo>
                  <a:lnTo>
                    <a:pt x="63307" y="22034"/>
                  </a:lnTo>
                  <a:lnTo>
                    <a:pt x="117290" y="22034"/>
                  </a:lnTo>
                  <a:lnTo>
                    <a:pt x="113985" y="37825"/>
                  </a:lnTo>
                  <a:lnTo>
                    <a:pt x="158787" y="37825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2" name="任意多边形: 形状 991"/>
            <p:cNvSpPr/>
            <p:nvPr/>
          </p:nvSpPr>
          <p:spPr>
            <a:xfrm>
              <a:off x="2514049" y="795968"/>
              <a:ext cx="41129" cy="26440"/>
            </a:xfrm>
            <a:custGeom>
              <a:avLst/>
              <a:gdLst>
                <a:gd name="connsiteX0" fmla="*/ 0 w 41129"/>
                <a:gd name="connsiteY0" fmla="*/ 26441 h 26440"/>
                <a:gd name="connsiteX1" fmla="*/ 35621 w 41129"/>
                <a:gd name="connsiteY1" fmla="*/ 26441 h 26440"/>
                <a:gd name="connsiteX2" fmla="*/ 41130 w 41129"/>
                <a:gd name="connsiteY2" fmla="*/ 0 h 26440"/>
                <a:gd name="connsiteX3" fmla="*/ 5508 w 41129"/>
                <a:gd name="connsiteY3" fmla="*/ 0 h 26440"/>
                <a:gd name="connsiteX4" fmla="*/ 0 w 41129"/>
                <a:gd name="connsiteY4" fmla="*/ 26441 h 2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9" h="26440">
                  <a:moveTo>
                    <a:pt x="0" y="26441"/>
                  </a:moveTo>
                  <a:lnTo>
                    <a:pt x="35621" y="26441"/>
                  </a:lnTo>
                  <a:lnTo>
                    <a:pt x="41130" y="0"/>
                  </a:lnTo>
                  <a:lnTo>
                    <a:pt x="5508" y="0"/>
                  </a:lnTo>
                  <a:lnTo>
                    <a:pt x="0" y="26441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3" name="任意多边形: 形状 992"/>
            <p:cNvSpPr/>
            <p:nvPr/>
          </p:nvSpPr>
          <p:spPr>
            <a:xfrm>
              <a:off x="2574497" y="690206"/>
              <a:ext cx="163337" cy="132569"/>
            </a:xfrm>
            <a:custGeom>
              <a:avLst/>
              <a:gdLst>
                <a:gd name="connsiteX0" fmla="*/ 160990 w 163337"/>
                <a:gd name="connsiteY0" fmla="*/ 4407 h 132569"/>
                <a:gd name="connsiteX1" fmla="*/ 156584 w 163337"/>
                <a:gd name="connsiteY1" fmla="*/ 1102 h 132569"/>
                <a:gd name="connsiteX2" fmla="*/ 150708 w 163337"/>
                <a:gd name="connsiteY2" fmla="*/ 0 h 132569"/>
                <a:gd name="connsiteX3" fmla="*/ 24748 w 163337"/>
                <a:gd name="connsiteY3" fmla="*/ 0 h 132569"/>
                <a:gd name="connsiteX4" fmla="*/ 878 w 163337"/>
                <a:gd name="connsiteY4" fmla="*/ 116779 h 132569"/>
                <a:gd name="connsiteX5" fmla="*/ 144 w 163337"/>
                <a:gd name="connsiteY5" fmla="*/ 123022 h 132569"/>
                <a:gd name="connsiteX6" fmla="*/ 2347 w 163337"/>
                <a:gd name="connsiteY6" fmla="*/ 128163 h 132569"/>
                <a:gd name="connsiteX7" fmla="*/ 6754 w 163337"/>
                <a:gd name="connsiteY7" fmla="*/ 131468 h 132569"/>
                <a:gd name="connsiteX8" fmla="*/ 12630 w 163337"/>
                <a:gd name="connsiteY8" fmla="*/ 132570 h 132569"/>
                <a:gd name="connsiteX9" fmla="*/ 138589 w 163337"/>
                <a:gd name="connsiteY9" fmla="*/ 132570 h 132569"/>
                <a:gd name="connsiteX10" fmla="*/ 162459 w 163337"/>
                <a:gd name="connsiteY10" fmla="*/ 15791 h 132569"/>
                <a:gd name="connsiteX11" fmla="*/ 163194 w 163337"/>
                <a:gd name="connsiteY11" fmla="*/ 9548 h 132569"/>
                <a:gd name="connsiteX12" fmla="*/ 160990 w 163337"/>
                <a:gd name="connsiteY12" fmla="*/ 4774 h 132569"/>
                <a:gd name="connsiteX13" fmla="*/ 97827 w 163337"/>
                <a:gd name="connsiteY13" fmla="*/ 110169 h 132569"/>
                <a:gd name="connsiteX14" fmla="*/ 46048 w 163337"/>
                <a:gd name="connsiteY14" fmla="*/ 110169 h 132569"/>
                <a:gd name="connsiteX15" fmla="*/ 63308 w 163337"/>
                <a:gd name="connsiteY15" fmla="*/ 22401 h 132569"/>
                <a:gd name="connsiteX16" fmla="*/ 117290 w 163337"/>
                <a:gd name="connsiteY16" fmla="*/ 22401 h 132569"/>
                <a:gd name="connsiteX17" fmla="*/ 97827 w 163337"/>
                <a:gd name="connsiteY17" fmla="*/ 110169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337" h="132569">
                  <a:moveTo>
                    <a:pt x="160990" y="4407"/>
                  </a:moveTo>
                  <a:cubicBezTo>
                    <a:pt x="160990" y="4407"/>
                    <a:pt x="158053" y="1836"/>
                    <a:pt x="156584" y="1102"/>
                  </a:cubicBezTo>
                  <a:cubicBezTo>
                    <a:pt x="154747" y="367"/>
                    <a:pt x="152911" y="0"/>
                    <a:pt x="150708" y="0"/>
                  </a:cubicBezTo>
                  <a:lnTo>
                    <a:pt x="24748" y="0"/>
                  </a:lnTo>
                  <a:lnTo>
                    <a:pt x="878" y="116779"/>
                  </a:lnTo>
                  <a:cubicBezTo>
                    <a:pt x="144" y="118982"/>
                    <a:pt x="-223" y="121186"/>
                    <a:pt x="144" y="123022"/>
                  </a:cubicBezTo>
                  <a:cubicBezTo>
                    <a:pt x="144" y="124858"/>
                    <a:pt x="1246" y="126694"/>
                    <a:pt x="2347" y="128163"/>
                  </a:cubicBezTo>
                  <a:cubicBezTo>
                    <a:pt x="3449" y="129632"/>
                    <a:pt x="5285" y="130733"/>
                    <a:pt x="6754" y="131468"/>
                  </a:cubicBezTo>
                  <a:cubicBezTo>
                    <a:pt x="8590" y="132202"/>
                    <a:pt x="10426" y="132570"/>
                    <a:pt x="12630" y="132570"/>
                  </a:cubicBezTo>
                  <a:lnTo>
                    <a:pt x="138589" y="132570"/>
                  </a:lnTo>
                  <a:lnTo>
                    <a:pt x="162459" y="15791"/>
                  </a:lnTo>
                  <a:cubicBezTo>
                    <a:pt x="163194" y="13588"/>
                    <a:pt x="163561" y="11384"/>
                    <a:pt x="163194" y="9548"/>
                  </a:cubicBezTo>
                  <a:cubicBezTo>
                    <a:pt x="162827" y="7712"/>
                    <a:pt x="162092" y="5876"/>
                    <a:pt x="160990" y="4774"/>
                  </a:cubicBezTo>
                  <a:close/>
                  <a:moveTo>
                    <a:pt x="97827" y="110169"/>
                  </a:moveTo>
                  <a:lnTo>
                    <a:pt x="46048" y="110169"/>
                  </a:lnTo>
                  <a:lnTo>
                    <a:pt x="63308" y="22401"/>
                  </a:lnTo>
                  <a:lnTo>
                    <a:pt x="117290" y="22401"/>
                  </a:lnTo>
                  <a:lnTo>
                    <a:pt x="97827" y="110169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4" name="任意多边形: 形状 993"/>
            <p:cNvSpPr/>
            <p:nvPr/>
          </p:nvSpPr>
          <p:spPr>
            <a:xfrm>
              <a:off x="2751646" y="690206"/>
              <a:ext cx="72344" cy="132569"/>
            </a:xfrm>
            <a:custGeom>
              <a:avLst/>
              <a:gdLst>
                <a:gd name="connsiteX0" fmla="*/ 17994 w 72344"/>
                <a:gd name="connsiteY0" fmla="*/ 0 h 132569"/>
                <a:gd name="connsiteX1" fmla="*/ 24237 w 72344"/>
                <a:gd name="connsiteY1" fmla="*/ 8813 h 132569"/>
                <a:gd name="connsiteX2" fmla="*/ 0 w 72344"/>
                <a:gd name="connsiteY2" fmla="*/ 132570 h 132569"/>
                <a:gd name="connsiteX3" fmla="*/ 42598 w 72344"/>
                <a:gd name="connsiteY3" fmla="*/ 132570 h 132569"/>
                <a:gd name="connsiteX4" fmla="*/ 72344 w 72344"/>
                <a:gd name="connsiteY4" fmla="*/ 0 h 132569"/>
                <a:gd name="connsiteX5" fmla="*/ 17994 w 72344"/>
                <a:gd name="connsiteY5" fmla="*/ 0 h 13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44" h="132569">
                  <a:moveTo>
                    <a:pt x="17994" y="0"/>
                  </a:moveTo>
                  <a:lnTo>
                    <a:pt x="24237" y="8813"/>
                  </a:lnTo>
                  <a:lnTo>
                    <a:pt x="0" y="132570"/>
                  </a:lnTo>
                  <a:lnTo>
                    <a:pt x="42598" y="132570"/>
                  </a:lnTo>
                  <a:lnTo>
                    <a:pt x="72344" y="0"/>
                  </a:lnTo>
                  <a:lnTo>
                    <a:pt x="17994" y="0"/>
                  </a:lnTo>
                  <a:close/>
                </a:path>
              </a:pathLst>
            </a:custGeom>
            <a:solidFill>
              <a:srgbClr val="D2472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995" name="图形 1"/>
            <p:cNvGrpSpPr/>
            <p:nvPr/>
          </p:nvGrpSpPr>
          <p:grpSpPr>
            <a:xfrm>
              <a:off x="1605524" y="865374"/>
              <a:ext cx="1203042" cy="248246"/>
              <a:chOff x="1605524" y="865374"/>
              <a:chExt cx="1203042" cy="248246"/>
            </a:xfrm>
            <a:solidFill>
              <a:srgbClr val="D2472D"/>
            </a:solidFill>
          </p:grpSpPr>
          <p:sp>
            <p:nvSpPr>
              <p:cNvPr id="996" name="任意多边形: 形状 995"/>
              <p:cNvSpPr/>
              <p:nvPr/>
            </p:nvSpPr>
            <p:spPr>
              <a:xfrm>
                <a:off x="2303626" y="927068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/>
            </p:nvSpPr>
            <p:spPr>
              <a:xfrm>
                <a:off x="2300321" y="964893"/>
                <a:ext cx="196100" cy="26073"/>
              </a:xfrm>
              <a:custGeom>
                <a:avLst/>
                <a:gdLst>
                  <a:gd name="connsiteX0" fmla="*/ 0 w 196100"/>
                  <a:gd name="connsiteY0" fmla="*/ 26073 h 26073"/>
                  <a:gd name="connsiteX1" fmla="*/ 193897 w 196100"/>
                  <a:gd name="connsiteY1" fmla="*/ 26073 h 26073"/>
                  <a:gd name="connsiteX2" fmla="*/ 196100 w 196100"/>
                  <a:gd name="connsiteY2" fmla="*/ 0 h 26073"/>
                  <a:gd name="connsiteX3" fmla="*/ 2571 w 196100"/>
                  <a:gd name="connsiteY3" fmla="*/ 0 h 26073"/>
                  <a:gd name="connsiteX4" fmla="*/ 0 w 196100"/>
                  <a:gd name="connsiteY4" fmla="*/ 26073 h 2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00" h="26073">
                    <a:moveTo>
                      <a:pt x="0" y="26073"/>
                    </a:moveTo>
                    <a:lnTo>
                      <a:pt x="193897" y="26073"/>
                    </a:lnTo>
                    <a:lnTo>
                      <a:pt x="196100" y="0"/>
                    </a:lnTo>
                    <a:lnTo>
                      <a:pt x="2571" y="0"/>
                    </a:lnTo>
                    <a:lnTo>
                      <a:pt x="0" y="2607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/>
            </p:nvSpPr>
            <p:spPr>
              <a:xfrm>
                <a:off x="1605524" y="867944"/>
                <a:ext cx="282398" cy="245308"/>
              </a:xfrm>
              <a:custGeom>
                <a:avLst/>
                <a:gdLst>
                  <a:gd name="connsiteX0" fmla="*/ 143587 w 282398"/>
                  <a:gd name="connsiteY0" fmla="*/ 100621 h 245308"/>
                  <a:gd name="connsiteX1" fmla="*/ 148728 w 282398"/>
                  <a:gd name="connsiteY1" fmla="*/ 89971 h 245308"/>
                  <a:gd name="connsiteX2" fmla="*/ 274687 w 282398"/>
                  <a:gd name="connsiteY2" fmla="*/ 89971 h 245308"/>
                  <a:gd name="connsiteX3" fmla="*/ 274687 w 282398"/>
                  <a:gd name="connsiteY3" fmla="*/ 54350 h 245308"/>
                  <a:gd name="connsiteX4" fmla="*/ 165620 w 282398"/>
                  <a:gd name="connsiteY4" fmla="*/ 54350 h 245308"/>
                  <a:gd name="connsiteX5" fmla="*/ 190225 w 282398"/>
                  <a:gd name="connsiteY5" fmla="*/ 3305 h 245308"/>
                  <a:gd name="connsiteX6" fmla="*/ 192061 w 282398"/>
                  <a:gd name="connsiteY6" fmla="*/ 0 h 245308"/>
                  <a:gd name="connsiteX7" fmla="*/ 110536 w 282398"/>
                  <a:gd name="connsiteY7" fmla="*/ 5141 h 245308"/>
                  <a:gd name="connsiteX8" fmla="*/ 93643 w 282398"/>
                  <a:gd name="connsiteY8" fmla="*/ 42966 h 245308"/>
                  <a:gd name="connsiteX9" fmla="*/ 103559 w 282398"/>
                  <a:gd name="connsiteY9" fmla="*/ 42966 h 245308"/>
                  <a:gd name="connsiteX10" fmla="*/ 98050 w 282398"/>
                  <a:gd name="connsiteY10" fmla="*/ 54350 h 245308"/>
                  <a:gd name="connsiteX11" fmla="*/ 0 w 282398"/>
                  <a:gd name="connsiteY11" fmla="*/ 54350 h 245308"/>
                  <a:gd name="connsiteX12" fmla="*/ 0 w 282398"/>
                  <a:gd name="connsiteY12" fmla="*/ 89971 h 245308"/>
                  <a:gd name="connsiteX13" fmla="*/ 81158 w 282398"/>
                  <a:gd name="connsiteY13" fmla="*/ 89971 h 245308"/>
                  <a:gd name="connsiteX14" fmla="*/ 7712 w 282398"/>
                  <a:gd name="connsiteY14" fmla="*/ 241637 h 245308"/>
                  <a:gd name="connsiteX15" fmla="*/ 6243 w 282398"/>
                  <a:gd name="connsiteY15" fmla="*/ 245309 h 245308"/>
                  <a:gd name="connsiteX16" fmla="*/ 73813 w 282398"/>
                  <a:gd name="connsiteY16" fmla="*/ 245309 h 245308"/>
                  <a:gd name="connsiteX17" fmla="*/ 139180 w 282398"/>
                  <a:gd name="connsiteY17" fmla="*/ 109801 h 245308"/>
                  <a:gd name="connsiteX18" fmla="*/ 214829 w 282398"/>
                  <a:gd name="connsiteY18" fmla="*/ 245309 h 245308"/>
                  <a:gd name="connsiteX19" fmla="*/ 282399 w 282398"/>
                  <a:gd name="connsiteY19" fmla="*/ 245309 h 245308"/>
                  <a:gd name="connsiteX20" fmla="*/ 201609 w 282398"/>
                  <a:gd name="connsiteY20" fmla="*/ 100621 h 245308"/>
                  <a:gd name="connsiteX21" fmla="*/ 143587 w 282398"/>
                  <a:gd name="connsiteY21" fmla="*/ 100621 h 24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2398" h="245308">
                    <a:moveTo>
                      <a:pt x="143587" y="100621"/>
                    </a:moveTo>
                    <a:lnTo>
                      <a:pt x="148728" y="89971"/>
                    </a:lnTo>
                    <a:lnTo>
                      <a:pt x="274687" y="89971"/>
                    </a:lnTo>
                    <a:lnTo>
                      <a:pt x="274687" y="54350"/>
                    </a:lnTo>
                    <a:lnTo>
                      <a:pt x="165620" y="54350"/>
                    </a:lnTo>
                    <a:lnTo>
                      <a:pt x="190225" y="3305"/>
                    </a:lnTo>
                    <a:lnTo>
                      <a:pt x="192061" y="0"/>
                    </a:lnTo>
                    <a:lnTo>
                      <a:pt x="110536" y="5141"/>
                    </a:lnTo>
                    <a:lnTo>
                      <a:pt x="93643" y="42966"/>
                    </a:lnTo>
                    <a:lnTo>
                      <a:pt x="103559" y="42966"/>
                    </a:lnTo>
                    <a:lnTo>
                      <a:pt x="98050" y="54350"/>
                    </a:lnTo>
                    <a:lnTo>
                      <a:pt x="0" y="54350"/>
                    </a:lnTo>
                    <a:lnTo>
                      <a:pt x="0" y="89971"/>
                    </a:lnTo>
                    <a:lnTo>
                      <a:pt x="81158" y="89971"/>
                    </a:lnTo>
                    <a:lnTo>
                      <a:pt x="7712" y="241637"/>
                    </a:lnTo>
                    <a:lnTo>
                      <a:pt x="6243" y="245309"/>
                    </a:lnTo>
                    <a:lnTo>
                      <a:pt x="73813" y="245309"/>
                    </a:lnTo>
                    <a:lnTo>
                      <a:pt x="139180" y="109801"/>
                    </a:lnTo>
                    <a:lnTo>
                      <a:pt x="214829" y="245309"/>
                    </a:lnTo>
                    <a:lnTo>
                      <a:pt x="282399" y="245309"/>
                    </a:lnTo>
                    <a:lnTo>
                      <a:pt x="201609" y="100621"/>
                    </a:lnTo>
                    <a:lnTo>
                      <a:pt x="143587" y="10062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/>
            </p:nvSpPr>
            <p:spPr>
              <a:xfrm>
                <a:off x="2515518" y="1008960"/>
                <a:ext cx="285704" cy="104293"/>
              </a:xfrm>
              <a:custGeom>
                <a:avLst/>
                <a:gdLst>
                  <a:gd name="connsiteX0" fmla="*/ 125960 w 285704"/>
                  <a:gd name="connsiteY0" fmla="*/ 0 h 104293"/>
                  <a:gd name="connsiteX1" fmla="*/ 63898 w 285704"/>
                  <a:gd name="connsiteY1" fmla="*/ 0 h 104293"/>
                  <a:gd name="connsiteX2" fmla="*/ 59491 w 285704"/>
                  <a:gd name="connsiteY2" fmla="*/ 7345 h 104293"/>
                  <a:gd name="connsiteX3" fmla="*/ 6977 w 285704"/>
                  <a:gd name="connsiteY3" fmla="*/ 7345 h 104293"/>
                  <a:gd name="connsiteX4" fmla="*/ 4774 w 285704"/>
                  <a:gd name="connsiteY4" fmla="*/ 33418 h 104293"/>
                  <a:gd name="connsiteX5" fmla="*/ 43333 w 285704"/>
                  <a:gd name="connsiteY5" fmla="*/ 33418 h 104293"/>
                  <a:gd name="connsiteX6" fmla="*/ 0 w 285704"/>
                  <a:gd name="connsiteY6" fmla="*/ 104293 h 104293"/>
                  <a:gd name="connsiteX7" fmla="*/ 62062 w 285704"/>
                  <a:gd name="connsiteY7" fmla="*/ 104293 h 104293"/>
                  <a:gd name="connsiteX8" fmla="*/ 105395 w 285704"/>
                  <a:gd name="connsiteY8" fmla="*/ 33418 h 104293"/>
                  <a:gd name="connsiteX9" fmla="*/ 179575 w 285704"/>
                  <a:gd name="connsiteY9" fmla="*/ 33418 h 104293"/>
                  <a:gd name="connsiteX10" fmla="*/ 210422 w 285704"/>
                  <a:gd name="connsiteY10" fmla="*/ 104293 h 104293"/>
                  <a:gd name="connsiteX11" fmla="*/ 272484 w 285704"/>
                  <a:gd name="connsiteY11" fmla="*/ 104293 h 104293"/>
                  <a:gd name="connsiteX12" fmla="*/ 241637 w 285704"/>
                  <a:gd name="connsiteY12" fmla="*/ 33418 h 104293"/>
                  <a:gd name="connsiteX13" fmla="*/ 283501 w 285704"/>
                  <a:gd name="connsiteY13" fmla="*/ 33418 h 104293"/>
                  <a:gd name="connsiteX14" fmla="*/ 285704 w 285704"/>
                  <a:gd name="connsiteY14" fmla="*/ 7345 h 104293"/>
                  <a:gd name="connsiteX15" fmla="*/ 121553 w 285704"/>
                  <a:gd name="connsiteY15" fmla="*/ 7345 h 104293"/>
                  <a:gd name="connsiteX16" fmla="*/ 125960 w 285704"/>
                  <a:gd name="connsiteY16" fmla="*/ 0 h 10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5704" h="104293">
                    <a:moveTo>
                      <a:pt x="125960" y="0"/>
                    </a:moveTo>
                    <a:lnTo>
                      <a:pt x="63898" y="0"/>
                    </a:lnTo>
                    <a:lnTo>
                      <a:pt x="59491" y="7345"/>
                    </a:lnTo>
                    <a:lnTo>
                      <a:pt x="6977" y="7345"/>
                    </a:lnTo>
                    <a:lnTo>
                      <a:pt x="4774" y="33418"/>
                    </a:lnTo>
                    <a:lnTo>
                      <a:pt x="43333" y="33418"/>
                    </a:lnTo>
                    <a:lnTo>
                      <a:pt x="0" y="104293"/>
                    </a:lnTo>
                    <a:lnTo>
                      <a:pt x="62062" y="104293"/>
                    </a:lnTo>
                    <a:lnTo>
                      <a:pt x="105395" y="33418"/>
                    </a:lnTo>
                    <a:lnTo>
                      <a:pt x="179575" y="33418"/>
                    </a:lnTo>
                    <a:lnTo>
                      <a:pt x="210422" y="104293"/>
                    </a:lnTo>
                    <a:lnTo>
                      <a:pt x="272484" y="104293"/>
                    </a:lnTo>
                    <a:lnTo>
                      <a:pt x="241637" y="33418"/>
                    </a:lnTo>
                    <a:lnTo>
                      <a:pt x="283501" y="33418"/>
                    </a:lnTo>
                    <a:lnTo>
                      <a:pt x="285704" y="7345"/>
                    </a:lnTo>
                    <a:lnTo>
                      <a:pt x="121553" y="7345"/>
                    </a:lnTo>
                    <a:lnTo>
                      <a:pt x="125960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/>
            </p:nvSpPr>
            <p:spPr>
              <a:xfrm>
                <a:off x="2017188" y="865374"/>
                <a:ext cx="83360" cy="247879"/>
              </a:xfrm>
              <a:custGeom>
                <a:avLst/>
                <a:gdLst>
                  <a:gd name="connsiteX0" fmla="*/ 6243 w 83360"/>
                  <a:gd name="connsiteY0" fmla="*/ 44802 h 247879"/>
                  <a:gd name="connsiteX1" fmla="*/ 16892 w 83360"/>
                  <a:gd name="connsiteY1" fmla="*/ 44802 h 247879"/>
                  <a:gd name="connsiteX2" fmla="*/ 0 w 83360"/>
                  <a:gd name="connsiteY2" fmla="*/ 247880 h 247879"/>
                  <a:gd name="connsiteX3" fmla="*/ 62062 w 83360"/>
                  <a:gd name="connsiteY3" fmla="*/ 247880 h 247879"/>
                  <a:gd name="connsiteX4" fmla="*/ 83361 w 83360"/>
                  <a:gd name="connsiteY4" fmla="*/ 0 h 247879"/>
                  <a:gd name="connsiteX5" fmla="*/ 18729 w 83360"/>
                  <a:gd name="connsiteY5" fmla="*/ 6243 h 247879"/>
                  <a:gd name="connsiteX6" fmla="*/ 6243 w 83360"/>
                  <a:gd name="connsiteY6" fmla="*/ 44802 h 24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60" h="247879">
                    <a:moveTo>
                      <a:pt x="6243" y="44802"/>
                    </a:moveTo>
                    <a:lnTo>
                      <a:pt x="16892" y="44802"/>
                    </a:lnTo>
                    <a:lnTo>
                      <a:pt x="0" y="247880"/>
                    </a:lnTo>
                    <a:lnTo>
                      <a:pt x="62062" y="247880"/>
                    </a:lnTo>
                    <a:lnTo>
                      <a:pt x="83361" y="0"/>
                    </a:lnTo>
                    <a:lnTo>
                      <a:pt x="18729" y="6243"/>
                    </a:lnTo>
                    <a:lnTo>
                      <a:pt x="6243" y="44802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/>
            </p:nvSpPr>
            <p:spPr>
              <a:xfrm>
                <a:off x="2221734" y="872718"/>
                <a:ext cx="72344" cy="240534"/>
              </a:xfrm>
              <a:custGeom>
                <a:avLst/>
                <a:gdLst>
                  <a:gd name="connsiteX0" fmla="*/ 19463 w 72344"/>
                  <a:gd name="connsiteY0" fmla="*/ 6243 h 240534"/>
                  <a:gd name="connsiteX1" fmla="*/ 8446 w 72344"/>
                  <a:gd name="connsiteY1" fmla="*/ 43700 h 240534"/>
                  <a:gd name="connsiteX2" fmla="*/ 17260 w 72344"/>
                  <a:gd name="connsiteY2" fmla="*/ 43700 h 240534"/>
                  <a:gd name="connsiteX3" fmla="*/ 0 w 72344"/>
                  <a:gd name="connsiteY3" fmla="*/ 240535 h 240534"/>
                  <a:gd name="connsiteX4" fmla="*/ 51412 w 72344"/>
                  <a:gd name="connsiteY4" fmla="*/ 240535 h 240534"/>
                  <a:gd name="connsiteX5" fmla="*/ 72344 w 72344"/>
                  <a:gd name="connsiteY5" fmla="*/ 0 h 240534"/>
                  <a:gd name="connsiteX6" fmla="*/ 19463 w 72344"/>
                  <a:gd name="connsiteY6" fmla="*/ 6243 h 2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240534">
                    <a:moveTo>
                      <a:pt x="19463" y="6243"/>
                    </a:moveTo>
                    <a:lnTo>
                      <a:pt x="8446" y="43700"/>
                    </a:lnTo>
                    <a:lnTo>
                      <a:pt x="17260" y="43700"/>
                    </a:lnTo>
                    <a:lnTo>
                      <a:pt x="0" y="240535"/>
                    </a:lnTo>
                    <a:lnTo>
                      <a:pt x="51412" y="240535"/>
                    </a:lnTo>
                    <a:lnTo>
                      <a:pt x="72344" y="0"/>
                    </a:lnTo>
                    <a:lnTo>
                      <a:pt x="19463" y="6243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/>
            </p:nvSpPr>
            <p:spPr>
              <a:xfrm>
                <a:off x="2289672" y="1003819"/>
                <a:ext cx="203444" cy="109801"/>
              </a:xfrm>
              <a:custGeom>
                <a:avLst/>
                <a:gdLst>
                  <a:gd name="connsiteX0" fmla="*/ 152033 w 203444"/>
                  <a:gd name="connsiteY0" fmla="*/ 0 h 109801"/>
                  <a:gd name="connsiteX1" fmla="*/ 9915 w 203444"/>
                  <a:gd name="connsiteY1" fmla="*/ 0 h 109801"/>
                  <a:gd name="connsiteX2" fmla="*/ 2203 w 203444"/>
                  <a:gd name="connsiteY2" fmla="*/ 84830 h 109801"/>
                  <a:gd name="connsiteX3" fmla="*/ 2203 w 203444"/>
                  <a:gd name="connsiteY3" fmla="*/ 84830 h 109801"/>
                  <a:gd name="connsiteX4" fmla="*/ 0 w 203444"/>
                  <a:gd name="connsiteY4" fmla="*/ 109802 h 109801"/>
                  <a:gd name="connsiteX5" fmla="*/ 193530 w 203444"/>
                  <a:gd name="connsiteY5" fmla="*/ 109802 h 109801"/>
                  <a:gd name="connsiteX6" fmla="*/ 203445 w 203444"/>
                  <a:gd name="connsiteY6" fmla="*/ 0 h 109801"/>
                  <a:gd name="connsiteX7" fmla="*/ 152033 w 203444"/>
                  <a:gd name="connsiteY7" fmla="*/ 0 h 109801"/>
                  <a:gd name="connsiteX8" fmla="*/ 143587 w 203444"/>
                  <a:gd name="connsiteY8" fmla="*/ 94011 h 109801"/>
                  <a:gd name="connsiteX9" fmla="*/ 130734 w 203444"/>
                  <a:gd name="connsiteY9" fmla="*/ 84830 h 109801"/>
                  <a:gd name="connsiteX10" fmla="*/ 53248 w 203444"/>
                  <a:gd name="connsiteY10" fmla="*/ 84830 h 109801"/>
                  <a:gd name="connsiteX11" fmla="*/ 58757 w 203444"/>
                  <a:gd name="connsiteY11" fmla="*/ 24972 h 109801"/>
                  <a:gd name="connsiteX12" fmla="*/ 149829 w 203444"/>
                  <a:gd name="connsiteY12" fmla="*/ 24972 h 109801"/>
                  <a:gd name="connsiteX13" fmla="*/ 143587 w 203444"/>
                  <a:gd name="connsiteY13" fmla="*/ 94011 h 10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444" h="109801">
                    <a:moveTo>
                      <a:pt x="152033" y="0"/>
                    </a:moveTo>
                    <a:lnTo>
                      <a:pt x="9915" y="0"/>
                    </a:lnTo>
                    <a:lnTo>
                      <a:pt x="2203" y="84830"/>
                    </a:lnTo>
                    <a:lnTo>
                      <a:pt x="2203" y="84830"/>
                    </a:lnTo>
                    <a:lnTo>
                      <a:pt x="0" y="109802"/>
                    </a:lnTo>
                    <a:lnTo>
                      <a:pt x="193530" y="109802"/>
                    </a:lnTo>
                    <a:lnTo>
                      <a:pt x="203445" y="0"/>
                    </a:lnTo>
                    <a:lnTo>
                      <a:pt x="152033" y="0"/>
                    </a:lnTo>
                    <a:close/>
                    <a:moveTo>
                      <a:pt x="143587" y="94011"/>
                    </a:moveTo>
                    <a:lnTo>
                      <a:pt x="130734" y="84830"/>
                    </a:lnTo>
                    <a:lnTo>
                      <a:pt x="53248" y="84830"/>
                    </a:lnTo>
                    <a:lnTo>
                      <a:pt x="58757" y="24972"/>
                    </a:lnTo>
                    <a:lnTo>
                      <a:pt x="149829" y="24972"/>
                    </a:lnTo>
                    <a:lnTo>
                      <a:pt x="143587" y="94011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/>
            </p:nvSpPr>
            <p:spPr>
              <a:xfrm>
                <a:off x="2527636" y="872718"/>
                <a:ext cx="280930" cy="127428"/>
              </a:xfrm>
              <a:custGeom>
                <a:avLst/>
                <a:gdLst>
                  <a:gd name="connsiteX0" fmla="*/ 229885 w 280930"/>
                  <a:gd name="connsiteY0" fmla="*/ 16158 h 127428"/>
                  <a:gd name="connsiteX1" fmla="*/ 119716 w 280930"/>
                  <a:gd name="connsiteY1" fmla="*/ 16158 h 127428"/>
                  <a:gd name="connsiteX2" fmla="*/ 124123 w 280930"/>
                  <a:gd name="connsiteY2" fmla="*/ 0 h 127428"/>
                  <a:gd name="connsiteX3" fmla="*/ 65367 w 280930"/>
                  <a:gd name="connsiteY3" fmla="*/ 0 h 127428"/>
                  <a:gd name="connsiteX4" fmla="*/ 60593 w 280930"/>
                  <a:gd name="connsiteY4" fmla="*/ 16158 h 127428"/>
                  <a:gd name="connsiteX5" fmla="*/ 42598 w 280930"/>
                  <a:gd name="connsiteY5" fmla="*/ 16158 h 127428"/>
                  <a:gd name="connsiteX6" fmla="*/ 10282 w 280930"/>
                  <a:gd name="connsiteY6" fmla="*/ 16158 h 127428"/>
                  <a:gd name="connsiteX7" fmla="*/ 0 w 280930"/>
                  <a:gd name="connsiteY7" fmla="*/ 127428 h 127428"/>
                  <a:gd name="connsiteX8" fmla="*/ 51412 w 280930"/>
                  <a:gd name="connsiteY8" fmla="*/ 127428 h 127428"/>
                  <a:gd name="connsiteX9" fmla="*/ 59124 w 280930"/>
                  <a:gd name="connsiteY9" fmla="*/ 41497 h 127428"/>
                  <a:gd name="connsiteX10" fmla="*/ 227315 w 280930"/>
                  <a:gd name="connsiteY10" fmla="*/ 41497 h 127428"/>
                  <a:gd name="connsiteX11" fmla="*/ 219603 w 280930"/>
                  <a:gd name="connsiteY11" fmla="*/ 127428 h 127428"/>
                  <a:gd name="connsiteX12" fmla="*/ 271015 w 280930"/>
                  <a:gd name="connsiteY12" fmla="*/ 127428 h 127428"/>
                  <a:gd name="connsiteX13" fmla="*/ 280930 w 280930"/>
                  <a:gd name="connsiteY13" fmla="*/ 16158 h 127428"/>
                  <a:gd name="connsiteX14" fmla="*/ 248614 w 280930"/>
                  <a:gd name="connsiteY14" fmla="*/ 16158 h 127428"/>
                  <a:gd name="connsiteX15" fmla="*/ 229885 w 280930"/>
                  <a:gd name="connsiteY15" fmla="*/ 16158 h 12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930" h="127428">
                    <a:moveTo>
                      <a:pt x="229885" y="16158"/>
                    </a:moveTo>
                    <a:lnTo>
                      <a:pt x="119716" y="16158"/>
                    </a:lnTo>
                    <a:lnTo>
                      <a:pt x="124123" y="0"/>
                    </a:lnTo>
                    <a:lnTo>
                      <a:pt x="65367" y="0"/>
                    </a:lnTo>
                    <a:lnTo>
                      <a:pt x="60593" y="16158"/>
                    </a:lnTo>
                    <a:lnTo>
                      <a:pt x="42598" y="16158"/>
                    </a:lnTo>
                    <a:lnTo>
                      <a:pt x="10282" y="16158"/>
                    </a:lnTo>
                    <a:lnTo>
                      <a:pt x="0" y="127428"/>
                    </a:lnTo>
                    <a:lnTo>
                      <a:pt x="51412" y="127428"/>
                    </a:lnTo>
                    <a:lnTo>
                      <a:pt x="59124" y="41497"/>
                    </a:lnTo>
                    <a:lnTo>
                      <a:pt x="227315" y="41497"/>
                    </a:lnTo>
                    <a:lnTo>
                      <a:pt x="219603" y="127428"/>
                    </a:lnTo>
                    <a:lnTo>
                      <a:pt x="271015" y="127428"/>
                    </a:lnTo>
                    <a:lnTo>
                      <a:pt x="280930" y="16158"/>
                    </a:lnTo>
                    <a:lnTo>
                      <a:pt x="248614" y="16158"/>
                    </a:lnTo>
                    <a:lnTo>
                      <a:pt x="229885" y="16158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>
                <a:off x="1913629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1836 w 102089"/>
                  <a:gd name="connsiteY2" fmla="*/ 146157 h 167823"/>
                  <a:gd name="connsiteX3" fmla="*/ 0 w 102089"/>
                  <a:gd name="connsiteY3" fmla="*/ 167824 h 167823"/>
                  <a:gd name="connsiteX4" fmla="*/ 59124 w 102089"/>
                  <a:gd name="connsiteY4" fmla="*/ 167824 h 167823"/>
                  <a:gd name="connsiteX5" fmla="*/ 87401 w 102089"/>
                  <a:gd name="connsiteY5" fmla="*/ 167824 h 167823"/>
                  <a:gd name="connsiteX6" fmla="*/ 89237 w 102089"/>
                  <a:gd name="connsiteY6" fmla="*/ 146157 h 167823"/>
                  <a:gd name="connsiteX7" fmla="*/ 60960 w 102089"/>
                  <a:gd name="connsiteY7" fmla="*/ 146157 h 167823"/>
                  <a:gd name="connsiteX8" fmla="*/ 71610 w 102089"/>
                  <a:gd name="connsiteY8" fmla="*/ 22034 h 167823"/>
                  <a:gd name="connsiteX9" fmla="*/ 100253 w 102089"/>
                  <a:gd name="connsiteY9" fmla="*/ 22034 h 167823"/>
                  <a:gd name="connsiteX10" fmla="*/ 102090 w 102089"/>
                  <a:gd name="connsiteY10" fmla="*/ 0 h 167823"/>
                  <a:gd name="connsiteX11" fmla="*/ 73446 w 102089"/>
                  <a:gd name="connsiteY11" fmla="*/ 0 h 167823"/>
                  <a:gd name="connsiteX12" fmla="*/ 14689 w 102089"/>
                  <a:gd name="connsiteY12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1836" y="146157"/>
                    </a:lnTo>
                    <a:lnTo>
                      <a:pt x="0" y="167824"/>
                    </a:lnTo>
                    <a:lnTo>
                      <a:pt x="59124" y="167824"/>
                    </a:lnTo>
                    <a:lnTo>
                      <a:pt x="87401" y="167824"/>
                    </a:lnTo>
                    <a:lnTo>
                      <a:pt x="89237" y="146157"/>
                    </a:lnTo>
                    <a:lnTo>
                      <a:pt x="60960" y="146157"/>
                    </a:lnTo>
                    <a:lnTo>
                      <a:pt x="71610" y="22034"/>
                    </a:lnTo>
                    <a:lnTo>
                      <a:pt x="100253" y="22034"/>
                    </a:lnTo>
                    <a:lnTo>
                      <a:pt x="102090" y="0"/>
                    </a:lnTo>
                    <a:lnTo>
                      <a:pt x="73446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/>
            </p:nvSpPr>
            <p:spPr>
              <a:xfrm>
                <a:off x="2301056" y="867944"/>
                <a:ext cx="208218" cy="47005"/>
              </a:xfrm>
              <a:custGeom>
                <a:avLst/>
                <a:gdLst>
                  <a:gd name="connsiteX0" fmla="*/ 130734 w 208218"/>
                  <a:gd name="connsiteY0" fmla="*/ 0 h 47005"/>
                  <a:gd name="connsiteX1" fmla="*/ 71610 w 208218"/>
                  <a:gd name="connsiteY1" fmla="*/ 0 h 47005"/>
                  <a:gd name="connsiteX2" fmla="*/ 74180 w 208218"/>
                  <a:gd name="connsiteY2" fmla="*/ 20932 h 47005"/>
                  <a:gd name="connsiteX3" fmla="*/ 2203 w 208218"/>
                  <a:gd name="connsiteY3" fmla="*/ 20932 h 47005"/>
                  <a:gd name="connsiteX4" fmla="*/ 0 w 208218"/>
                  <a:gd name="connsiteY4" fmla="*/ 47005 h 47005"/>
                  <a:gd name="connsiteX5" fmla="*/ 205648 w 208218"/>
                  <a:gd name="connsiteY5" fmla="*/ 47005 h 47005"/>
                  <a:gd name="connsiteX6" fmla="*/ 208219 w 208218"/>
                  <a:gd name="connsiteY6" fmla="*/ 20932 h 47005"/>
                  <a:gd name="connsiteX7" fmla="*/ 132937 w 208218"/>
                  <a:gd name="connsiteY7" fmla="*/ 20932 h 47005"/>
                  <a:gd name="connsiteX8" fmla="*/ 130734 w 208218"/>
                  <a:gd name="connsiteY8" fmla="*/ 0 h 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18" h="47005">
                    <a:moveTo>
                      <a:pt x="130734" y="0"/>
                    </a:moveTo>
                    <a:lnTo>
                      <a:pt x="71610" y="0"/>
                    </a:lnTo>
                    <a:lnTo>
                      <a:pt x="74180" y="20932"/>
                    </a:lnTo>
                    <a:lnTo>
                      <a:pt x="2203" y="20932"/>
                    </a:lnTo>
                    <a:lnTo>
                      <a:pt x="0" y="47005"/>
                    </a:lnTo>
                    <a:lnTo>
                      <a:pt x="205648" y="47005"/>
                    </a:lnTo>
                    <a:lnTo>
                      <a:pt x="208219" y="20932"/>
                    </a:lnTo>
                    <a:lnTo>
                      <a:pt x="132937" y="20932"/>
                    </a:lnTo>
                    <a:lnTo>
                      <a:pt x="130734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/>
            </p:nvSpPr>
            <p:spPr>
              <a:xfrm>
                <a:off x="2101283" y="911277"/>
                <a:ext cx="102089" cy="167823"/>
              </a:xfrm>
              <a:custGeom>
                <a:avLst/>
                <a:gdLst>
                  <a:gd name="connsiteX0" fmla="*/ 14689 w 102089"/>
                  <a:gd name="connsiteY0" fmla="*/ 0 h 167823"/>
                  <a:gd name="connsiteX1" fmla="*/ 12853 w 102089"/>
                  <a:gd name="connsiteY1" fmla="*/ 22034 h 167823"/>
                  <a:gd name="connsiteX2" fmla="*/ 41497 w 102089"/>
                  <a:gd name="connsiteY2" fmla="*/ 22034 h 167823"/>
                  <a:gd name="connsiteX3" fmla="*/ 30480 w 102089"/>
                  <a:gd name="connsiteY3" fmla="*/ 146157 h 167823"/>
                  <a:gd name="connsiteX4" fmla="*/ 2203 w 102089"/>
                  <a:gd name="connsiteY4" fmla="*/ 146157 h 167823"/>
                  <a:gd name="connsiteX5" fmla="*/ 0 w 102089"/>
                  <a:gd name="connsiteY5" fmla="*/ 167824 h 167823"/>
                  <a:gd name="connsiteX6" fmla="*/ 28644 w 102089"/>
                  <a:gd name="connsiteY6" fmla="*/ 167824 h 167823"/>
                  <a:gd name="connsiteX7" fmla="*/ 87400 w 102089"/>
                  <a:gd name="connsiteY7" fmla="*/ 167824 h 167823"/>
                  <a:gd name="connsiteX8" fmla="*/ 102090 w 102089"/>
                  <a:gd name="connsiteY8" fmla="*/ 0 h 167823"/>
                  <a:gd name="connsiteX9" fmla="*/ 43333 w 102089"/>
                  <a:gd name="connsiteY9" fmla="*/ 0 h 167823"/>
                  <a:gd name="connsiteX10" fmla="*/ 14689 w 102089"/>
                  <a:gd name="connsiteY10" fmla="*/ 0 h 1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089" h="167823">
                    <a:moveTo>
                      <a:pt x="14689" y="0"/>
                    </a:moveTo>
                    <a:lnTo>
                      <a:pt x="12853" y="22034"/>
                    </a:lnTo>
                    <a:lnTo>
                      <a:pt x="41497" y="22034"/>
                    </a:lnTo>
                    <a:lnTo>
                      <a:pt x="30480" y="146157"/>
                    </a:lnTo>
                    <a:lnTo>
                      <a:pt x="2203" y="146157"/>
                    </a:lnTo>
                    <a:lnTo>
                      <a:pt x="0" y="167824"/>
                    </a:lnTo>
                    <a:lnTo>
                      <a:pt x="28644" y="167824"/>
                    </a:lnTo>
                    <a:lnTo>
                      <a:pt x="87400" y="167824"/>
                    </a:lnTo>
                    <a:lnTo>
                      <a:pt x="102090" y="0"/>
                    </a:lnTo>
                    <a:lnTo>
                      <a:pt x="43333" y="0"/>
                    </a:lnTo>
                    <a:lnTo>
                      <a:pt x="14689" y="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/>
            </p:nvSpPr>
            <p:spPr>
              <a:xfrm>
                <a:off x="2586760" y="918255"/>
                <a:ext cx="153134" cy="81892"/>
              </a:xfrm>
              <a:custGeom>
                <a:avLst/>
                <a:gdLst>
                  <a:gd name="connsiteX0" fmla="*/ 30113 w 153134"/>
                  <a:gd name="connsiteY0" fmla="*/ 80790 h 81892"/>
                  <a:gd name="connsiteX1" fmla="*/ 43333 w 153134"/>
                  <a:gd name="connsiteY1" fmla="*/ 47373 h 81892"/>
                  <a:gd name="connsiteX2" fmla="*/ 56553 w 153134"/>
                  <a:gd name="connsiteY2" fmla="*/ 47373 h 81892"/>
                  <a:gd name="connsiteX3" fmla="*/ 53615 w 153134"/>
                  <a:gd name="connsiteY3" fmla="*/ 81892 h 81892"/>
                  <a:gd name="connsiteX4" fmla="*/ 101355 w 153134"/>
                  <a:gd name="connsiteY4" fmla="*/ 81892 h 81892"/>
                  <a:gd name="connsiteX5" fmla="*/ 104293 w 153134"/>
                  <a:gd name="connsiteY5" fmla="*/ 47373 h 81892"/>
                  <a:gd name="connsiteX6" fmla="*/ 115310 w 153134"/>
                  <a:gd name="connsiteY6" fmla="*/ 47373 h 81892"/>
                  <a:gd name="connsiteX7" fmla="*/ 123022 w 153134"/>
                  <a:gd name="connsiteY7" fmla="*/ 80790 h 81892"/>
                  <a:gd name="connsiteX8" fmla="*/ 153134 w 153134"/>
                  <a:gd name="connsiteY8" fmla="*/ 80790 h 81892"/>
                  <a:gd name="connsiteX9" fmla="*/ 145423 w 153134"/>
                  <a:gd name="connsiteY9" fmla="*/ 47373 h 81892"/>
                  <a:gd name="connsiteX10" fmla="*/ 150564 w 153134"/>
                  <a:gd name="connsiteY10" fmla="*/ 47373 h 81892"/>
                  <a:gd name="connsiteX11" fmla="*/ 152767 w 153134"/>
                  <a:gd name="connsiteY11" fmla="*/ 21299 h 81892"/>
                  <a:gd name="connsiteX12" fmla="*/ 143219 w 153134"/>
                  <a:gd name="connsiteY12" fmla="*/ 21299 h 81892"/>
                  <a:gd name="connsiteX13" fmla="*/ 150931 w 153134"/>
                  <a:gd name="connsiteY13" fmla="*/ 3305 h 81892"/>
                  <a:gd name="connsiteX14" fmla="*/ 120818 w 153134"/>
                  <a:gd name="connsiteY14" fmla="*/ 3305 h 81892"/>
                  <a:gd name="connsiteX15" fmla="*/ 113106 w 153134"/>
                  <a:gd name="connsiteY15" fmla="*/ 21299 h 81892"/>
                  <a:gd name="connsiteX16" fmla="*/ 106496 w 153134"/>
                  <a:gd name="connsiteY16" fmla="*/ 21299 h 81892"/>
                  <a:gd name="connsiteX17" fmla="*/ 108332 w 153134"/>
                  <a:gd name="connsiteY17" fmla="*/ 0 h 81892"/>
                  <a:gd name="connsiteX18" fmla="*/ 60593 w 153134"/>
                  <a:gd name="connsiteY18" fmla="*/ 0 h 81892"/>
                  <a:gd name="connsiteX19" fmla="*/ 58757 w 153134"/>
                  <a:gd name="connsiteY19" fmla="*/ 21299 h 81892"/>
                  <a:gd name="connsiteX20" fmla="*/ 50310 w 153134"/>
                  <a:gd name="connsiteY20" fmla="*/ 21299 h 81892"/>
                  <a:gd name="connsiteX21" fmla="*/ 45536 w 153134"/>
                  <a:gd name="connsiteY21" fmla="*/ 3305 h 81892"/>
                  <a:gd name="connsiteX22" fmla="*/ 15791 w 153134"/>
                  <a:gd name="connsiteY22" fmla="*/ 3305 h 81892"/>
                  <a:gd name="connsiteX23" fmla="*/ 20197 w 153134"/>
                  <a:gd name="connsiteY23" fmla="*/ 21299 h 81892"/>
                  <a:gd name="connsiteX24" fmla="*/ 10650 w 153134"/>
                  <a:gd name="connsiteY24" fmla="*/ 21299 h 81892"/>
                  <a:gd name="connsiteX25" fmla="*/ 8446 w 153134"/>
                  <a:gd name="connsiteY25" fmla="*/ 47373 h 81892"/>
                  <a:gd name="connsiteX26" fmla="*/ 13587 w 153134"/>
                  <a:gd name="connsiteY26" fmla="*/ 47373 h 81892"/>
                  <a:gd name="connsiteX27" fmla="*/ 0 w 153134"/>
                  <a:gd name="connsiteY27" fmla="*/ 80790 h 81892"/>
                  <a:gd name="connsiteX28" fmla="*/ 30113 w 153134"/>
                  <a:gd name="connsiteY28" fmla="*/ 80790 h 8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134" h="81892">
                    <a:moveTo>
                      <a:pt x="30113" y="80790"/>
                    </a:moveTo>
                    <a:lnTo>
                      <a:pt x="43333" y="47373"/>
                    </a:lnTo>
                    <a:lnTo>
                      <a:pt x="56553" y="47373"/>
                    </a:lnTo>
                    <a:lnTo>
                      <a:pt x="53615" y="81892"/>
                    </a:lnTo>
                    <a:lnTo>
                      <a:pt x="101355" y="81892"/>
                    </a:lnTo>
                    <a:lnTo>
                      <a:pt x="104293" y="47373"/>
                    </a:lnTo>
                    <a:lnTo>
                      <a:pt x="115310" y="47373"/>
                    </a:lnTo>
                    <a:lnTo>
                      <a:pt x="123022" y="80790"/>
                    </a:lnTo>
                    <a:lnTo>
                      <a:pt x="153134" y="80790"/>
                    </a:lnTo>
                    <a:lnTo>
                      <a:pt x="145423" y="47373"/>
                    </a:lnTo>
                    <a:lnTo>
                      <a:pt x="150564" y="47373"/>
                    </a:lnTo>
                    <a:lnTo>
                      <a:pt x="152767" y="21299"/>
                    </a:lnTo>
                    <a:lnTo>
                      <a:pt x="143219" y="21299"/>
                    </a:lnTo>
                    <a:lnTo>
                      <a:pt x="150931" y="3305"/>
                    </a:lnTo>
                    <a:lnTo>
                      <a:pt x="120818" y="3305"/>
                    </a:lnTo>
                    <a:lnTo>
                      <a:pt x="113106" y="21299"/>
                    </a:lnTo>
                    <a:lnTo>
                      <a:pt x="106496" y="21299"/>
                    </a:lnTo>
                    <a:lnTo>
                      <a:pt x="108332" y="0"/>
                    </a:lnTo>
                    <a:lnTo>
                      <a:pt x="60593" y="0"/>
                    </a:lnTo>
                    <a:lnTo>
                      <a:pt x="58757" y="21299"/>
                    </a:lnTo>
                    <a:lnTo>
                      <a:pt x="50310" y="21299"/>
                    </a:lnTo>
                    <a:lnTo>
                      <a:pt x="45536" y="3305"/>
                    </a:lnTo>
                    <a:lnTo>
                      <a:pt x="15791" y="3305"/>
                    </a:lnTo>
                    <a:lnTo>
                      <a:pt x="20197" y="21299"/>
                    </a:lnTo>
                    <a:lnTo>
                      <a:pt x="10650" y="21299"/>
                    </a:lnTo>
                    <a:lnTo>
                      <a:pt x="8446" y="47373"/>
                    </a:lnTo>
                    <a:lnTo>
                      <a:pt x="13587" y="47373"/>
                    </a:lnTo>
                    <a:lnTo>
                      <a:pt x="0" y="80790"/>
                    </a:lnTo>
                    <a:lnTo>
                      <a:pt x="30113" y="80790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08" name="任意多边形: 形状 1007"/>
          <p:cNvSpPr/>
          <p:nvPr/>
        </p:nvSpPr>
        <p:spPr>
          <a:xfrm>
            <a:off x="18361" y="13770"/>
            <a:ext cx="12159316" cy="6839638"/>
          </a:xfrm>
          <a:custGeom>
            <a:avLst/>
            <a:gdLst>
              <a:gd name="connsiteX0" fmla="*/ 0 w 12159316"/>
              <a:gd name="connsiteY0" fmla="*/ 0 h 6839638"/>
              <a:gd name="connsiteX1" fmla="*/ 12159316 w 12159316"/>
              <a:gd name="connsiteY1" fmla="*/ 0 h 6839638"/>
              <a:gd name="connsiteX2" fmla="*/ 12159316 w 12159316"/>
              <a:gd name="connsiteY2" fmla="*/ 6839639 h 6839638"/>
              <a:gd name="connsiteX3" fmla="*/ -1 w 12159316"/>
              <a:gd name="connsiteY3" fmla="*/ 6839639 h 683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9316" h="6839638">
                <a:moveTo>
                  <a:pt x="0" y="0"/>
                </a:moveTo>
                <a:lnTo>
                  <a:pt x="12159316" y="0"/>
                </a:lnTo>
                <a:lnTo>
                  <a:pt x="12159316" y="6839639"/>
                </a:lnTo>
                <a:lnTo>
                  <a:pt x="-1" y="6839639"/>
                </a:lnTo>
                <a:close/>
              </a:path>
            </a:pathLst>
          </a:custGeom>
          <a:noFill/>
          <a:ln w="36723" cap="flat">
            <a:solidFill>
              <a:srgbClr val="534D6E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009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1010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1011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5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26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7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8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5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36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7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38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42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43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4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5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6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7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8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9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0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1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2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3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4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5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6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7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3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6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066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0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1081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2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83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0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091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2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93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97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098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9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0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1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2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3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4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5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6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7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8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9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0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1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2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3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4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5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6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7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18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20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121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5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36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7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8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45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146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7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48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52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153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4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5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6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7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8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9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0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1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2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3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4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5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6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7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8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9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0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1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2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73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117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9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91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2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93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0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201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2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03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07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08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9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0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1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2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3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4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5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6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7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8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9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0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1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2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3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4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5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6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7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28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3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31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45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1246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7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5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256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7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58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2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263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4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5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6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7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8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9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0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1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2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3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4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5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6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7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8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9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0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1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2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83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20202" y="1285314"/>
            <a:ext cx="41922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开始时间：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01</a:t>
            </a:r>
            <a:r>
              <a:rPr lang="zh-CN" altLang="en-US" sz="2000" dirty="0"/>
              <a:t>日 </a:t>
            </a:r>
            <a:r>
              <a:rPr lang="en-US" altLang="zh-CN" sz="2000" dirty="0"/>
              <a:t>09:00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结束时间：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 </a:t>
            </a:r>
            <a:r>
              <a:rPr lang="en-US" altLang="zh-CN" sz="2000" dirty="0"/>
              <a:t>19:00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学习时长：</a:t>
            </a:r>
            <a:r>
              <a:rPr lang="en-US" altLang="zh-CN" sz="2000" dirty="0"/>
              <a:t>15</a:t>
            </a:r>
            <a:r>
              <a:rPr lang="zh-CN" altLang="en-US" sz="2000" dirty="0"/>
              <a:t>天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13930" y="2739390"/>
            <a:ext cx="4655820" cy="287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入队要求：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6年级以上 </a:t>
            </a:r>
            <a:endParaRPr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L8以上 </a:t>
            </a:r>
            <a:endParaRPr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精英学员 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学习目标：</a:t>
            </a:r>
            <a:endParaRPr lang="zh-CN" altLang="en-US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>
                <a:sym typeface="+mn-ea"/>
              </a:rPr>
              <a:t>冲击CSP-S一等奖 </a:t>
            </a:r>
            <a:endParaRPr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>
                <a:sym typeface="+mn-ea"/>
              </a:rPr>
              <a:t>和J组高分  </a:t>
            </a:r>
            <a:endParaRPr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>
                <a:sym typeface="+mn-ea"/>
              </a:rPr>
              <a:t>争取进阶NOIP</a:t>
            </a:r>
            <a:endParaRPr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>
                <a:sym typeface="+mn-ea"/>
              </a:rPr>
              <a:t>学习到L10</a:t>
            </a:r>
            <a:endParaRPr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1691640"/>
            <a:ext cx="6416040" cy="313118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48854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1225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r>
              <a:rPr lang="en-US" altLang="zh-CN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                     </a:t>
            </a:r>
            <a:r>
              <a:rPr lang="zh-CN" altLang="en-US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大中信奥 </a:t>
            </a:r>
            <a:r>
              <a:rPr lang="en-US" altLang="zh-CN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L7-L8 </a:t>
            </a:r>
            <a:r>
              <a:rPr lang="zh-CN" altLang="en-US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课程</a:t>
            </a:r>
            <a:endParaRPr lang="en-US" altLang="zh-CN" sz="2700" b="1" kern="0" spc="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55900" algn="l" rtl="0" eaLnBrk="0">
              <a:lnSpc>
                <a:spcPct val="94000"/>
              </a:lnSpc>
            </a:pPr>
            <a:r>
              <a:rPr lang="zh-CN" sz="2700" b="1" kern="0" spc="340" dirty="0" err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暑假集训队</a:t>
            </a:r>
            <a:r>
              <a:rPr sz="2700" b="1" kern="0" spc="340" dirty="0" err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</a:t>
            </a:r>
            <a:r>
              <a:rPr lang="en-US" sz="2700" b="1" kern="0" spc="34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en-US" sz="2700" b="1" kern="0" spc="34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949" y="1882394"/>
          <a:ext cx="11888153" cy="35348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线性数据</a:t>
                      </a:r>
                      <a:r>
                        <a:rPr lang="zh-CN" altLang="en-US" sz="1800" dirty="0"/>
                        <a:t>结构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双端栈、双端队列，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单调队列，优先队列、</a:t>
                      </a:r>
                      <a:r>
                        <a:rPr lang="en-US" altLang="zh-CN" dirty="0"/>
                        <a:t>STL</a:t>
                      </a:r>
                      <a:r>
                        <a:rPr lang="zh-CN" altLang="en-US" dirty="0"/>
                        <a:t>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集合与</a:t>
                      </a:r>
                      <a:r>
                        <a:rPr lang="zh-CN" altLang="en-US" dirty="0"/>
                        <a:t>森林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并查集、树的孩子兄弟</a:t>
                      </a:r>
                      <a:r>
                        <a:rPr lang="zh-CN" altLang="en-US" sz="1800" dirty="0"/>
                        <a:t>表示法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特殊</a:t>
                      </a:r>
                      <a:r>
                        <a:rPr lang="zh-CN" altLang="en-US" dirty="0"/>
                        <a:t>树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二叉堆、树状数组、线段树、字典树、</a:t>
                      </a:r>
                      <a:r>
                        <a:rPr lang="zh-CN" altLang="en-US" sz="1800" dirty="0"/>
                        <a:t>平衡树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节课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常见</a:t>
                      </a:r>
                      <a:r>
                        <a:rPr lang="zh-CN" altLang="en-US" dirty="0"/>
                        <a:t>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稀疏图、偶图、欧拉图、有向无环图、连通与强连通、双</a:t>
                      </a:r>
                      <a:r>
                        <a:rPr lang="zh-CN" altLang="en-US" dirty="0"/>
                        <a:t>连通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节</a:t>
                      </a:r>
                      <a:r>
                        <a:rPr lang="zh-CN" altLang="en-US" dirty="0"/>
                        <a:t>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哈希表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数值哈希函数构造、字符哈希、哈希</a:t>
                      </a:r>
                      <a:r>
                        <a:rPr lang="zh-CN" altLang="en-US" dirty="0"/>
                        <a:t>冲突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48854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1225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r>
              <a:rPr lang="en-US" altLang="zh-CN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                      </a:t>
            </a:r>
            <a:r>
              <a:rPr lang="zh-CN" altLang="en-US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大中信奥 </a:t>
            </a:r>
            <a:r>
              <a:rPr lang="en-US" altLang="zh-CN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L7-L8 </a:t>
            </a:r>
            <a:r>
              <a:rPr lang="zh-CN" altLang="en-US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课程</a:t>
            </a:r>
            <a:endParaRPr lang="en-US" altLang="zh-CN" sz="2700" b="1" kern="0" spc="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55900" algn="l" rtl="0" eaLnBrk="0">
              <a:lnSpc>
                <a:spcPct val="94000"/>
              </a:lnSpc>
            </a:pPr>
            <a:r>
              <a:rPr lang="zh-CN" sz="2700" b="1" kern="0" spc="340" dirty="0" err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暑假集训队</a:t>
            </a:r>
            <a:r>
              <a:rPr sz="2700" b="1" kern="0" spc="340" dirty="0" err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</a:t>
            </a:r>
            <a:endParaRPr lang="en-US" altLang="en-US" sz="2700" b="1" kern="0" spc="34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949" y="1882394"/>
          <a:ext cx="11888470" cy="3366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离散化与</a:t>
                      </a:r>
                      <a:r>
                        <a:rPr lang="zh-CN" altLang="en-US" sz="1800" dirty="0"/>
                        <a:t>分治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离散化策略，与分治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排序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归并排序、快速排序、堆排序、基数</a:t>
                      </a:r>
                      <a:r>
                        <a:rPr lang="zh-CN" altLang="en-US" sz="1800" dirty="0"/>
                        <a:t>排序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字符串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字符串匹配：KMP 算法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节课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搜索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搜索的剪枝、记忆化、</a:t>
                      </a:r>
                      <a:r>
                        <a:rPr lang="zh-CN" altLang="en-US" dirty="0"/>
                        <a:t>启发式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节</a:t>
                      </a:r>
                      <a:r>
                        <a:rPr lang="zh-CN" altLang="en-US" dirty="0"/>
                        <a:t>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搜索算法</a:t>
                      </a:r>
                      <a:r>
                        <a:rPr lang="en-US" altLang="zh-CN" dirty="0"/>
                        <a:t>2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双向广度优先搜索、迭代加深</a:t>
                      </a:r>
                      <a:r>
                        <a:rPr lang="zh-CN" altLang="en-US" dirty="0"/>
                        <a:t>搜索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48854" y="0"/>
            <a:ext cx="12208345" cy="6867217"/>
          </a:xfrm>
          <a:custGeom>
            <a:avLst/>
            <a:gdLst>
              <a:gd name="connsiteX0" fmla="*/ 0 w 12208345"/>
              <a:gd name="connsiteY0" fmla="*/ 0 h 6867217"/>
              <a:gd name="connsiteX1" fmla="*/ 12208345 w 12208345"/>
              <a:gd name="connsiteY1" fmla="*/ 0 h 6867217"/>
              <a:gd name="connsiteX2" fmla="*/ 12208345 w 12208345"/>
              <a:gd name="connsiteY2" fmla="*/ 6867218 h 6867217"/>
              <a:gd name="connsiteX3" fmla="*/ -1 w 12208345"/>
              <a:gd name="connsiteY3" fmla="*/ 6867218 h 68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8345" h="6867217">
                <a:moveTo>
                  <a:pt x="0" y="0"/>
                </a:moveTo>
                <a:lnTo>
                  <a:pt x="12208345" y="0"/>
                </a:lnTo>
                <a:lnTo>
                  <a:pt x="12208345" y="6867218"/>
                </a:lnTo>
                <a:lnTo>
                  <a:pt x="-1" y="6867218"/>
                </a:lnTo>
                <a:close/>
              </a:path>
            </a:pathLst>
          </a:custGeom>
          <a:solidFill>
            <a:srgbClr val="D2472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6153027" y="5692140"/>
            <a:ext cx="133472" cy="85171"/>
          </a:xfrm>
          <a:custGeom>
            <a:avLst/>
            <a:gdLst>
              <a:gd name="connsiteX0" fmla="*/ 0 w 133472"/>
              <a:gd name="connsiteY0" fmla="*/ 77798 h 85171"/>
              <a:gd name="connsiteX1" fmla="*/ 133473 w 133472"/>
              <a:gd name="connsiteY1" fmla="*/ 0 h 85171"/>
              <a:gd name="connsiteX2" fmla="*/ 124255 w 133472"/>
              <a:gd name="connsiteY2" fmla="*/ 65261 h 85171"/>
              <a:gd name="connsiteX3" fmla="*/ 108769 w 133472"/>
              <a:gd name="connsiteY3" fmla="*/ 70423 h 85171"/>
              <a:gd name="connsiteX4" fmla="*/ 19172 w 133472"/>
              <a:gd name="connsiteY4" fmla="*/ 85172 h 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72" h="85171">
                <a:moveTo>
                  <a:pt x="0" y="77798"/>
                </a:moveTo>
                <a:cubicBezTo>
                  <a:pt x="44614" y="51988"/>
                  <a:pt x="88859" y="25810"/>
                  <a:pt x="133473" y="0"/>
                </a:cubicBezTo>
                <a:cubicBezTo>
                  <a:pt x="123886" y="20648"/>
                  <a:pt x="142690" y="51619"/>
                  <a:pt x="124255" y="65261"/>
                </a:cubicBezTo>
                <a:cubicBezTo>
                  <a:pt x="119831" y="68580"/>
                  <a:pt x="114300" y="69317"/>
                  <a:pt x="108769" y="70423"/>
                </a:cubicBezTo>
                <a:cubicBezTo>
                  <a:pt x="78904" y="75217"/>
                  <a:pt x="49038" y="80010"/>
                  <a:pt x="19172" y="85172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4812384" y="1478525"/>
            <a:ext cx="60482" cy="102501"/>
          </a:xfrm>
          <a:custGeom>
            <a:avLst/>
            <a:gdLst>
              <a:gd name="connsiteX0" fmla="*/ 1120 w 60482"/>
              <a:gd name="connsiteY0" fmla="*/ 0 h 102501"/>
              <a:gd name="connsiteX1" fmla="*/ 7020 w 60482"/>
              <a:gd name="connsiteY1" fmla="*/ 102501 h 102501"/>
              <a:gd name="connsiteX2" fmla="*/ 25824 w 60482"/>
              <a:gd name="connsiteY2" fmla="*/ 77060 h 102501"/>
              <a:gd name="connsiteX3" fmla="*/ 60483 w 60482"/>
              <a:gd name="connsiteY3" fmla="*/ 46089 h 102501"/>
              <a:gd name="connsiteX4" fmla="*/ 751 w 60482"/>
              <a:gd name="connsiteY4" fmla="*/ 369 h 10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2" h="102501">
                <a:moveTo>
                  <a:pt x="1120" y="0"/>
                </a:moveTo>
                <a:cubicBezTo>
                  <a:pt x="-1461" y="34290"/>
                  <a:pt x="383" y="68949"/>
                  <a:pt x="7020" y="102501"/>
                </a:cubicBezTo>
                <a:lnTo>
                  <a:pt x="25824" y="77060"/>
                </a:lnTo>
                <a:lnTo>
                  <a:pt x="60483" y="46089"/>
                </a:lnTo>
                <a:cubicBezTo>
                  <a:pt x="39835" y="32078"/>
                  <a:pt x="19556" y="16961"/>
                  <a:pt x="751" y="36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3478406" y="3003508"/>
            <a:ext cx="112456" cy="151908"/>
          </a:xfrm>
          <a:custGeom>
            <a:avLst/>
            <a:gdLst>
              <a:gd name="connsiteX0" fmla="*/ 112457 w 112456"/>
              <a:gd name="connsiteY0" fmla="*/ 59362 h 151908"/>
              <a:gd name="connsiteX1" fmla="*/ 0 w 112456"/>
              <a:gd name="connsiteY1" fmla="*/ 0 h 151908"/>
              <a:gd name="connsiteX2" fmla="*/ 51619 w 112456"/>
              <a:gd name="connsiteY2" fmla="*/ 151908 h 151908"/>
              <a:gd name="connsiteX3" fmla="*/ 70792 w 112456"/>
              <a:gd name="connsiteY3" fmla="*/ 125361 h 151908"/>
              <a:gd name="connsiteX4" fmla="*/ 112457 w 112456"/>
              <a:gd name="connsiteY4" fmla="*/ 58993 h 1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56" h="151908">
                <a:moveTo>
                  <a:pt x="112457" y="59362"/>
                </a:moveTo>
                <a:cubicBezTo>
                  <a:pt x="76323" y="37240"/>
                  <a:pt x="38715" y="17329"/>
                  <a:pt x="0" y="0"/>
                </a:cubicBezTo>
                <a:cubicBezTo>
                  <a:pt x="1844" y="54569"/>
                  <a:pt x="19910" y="108032"/>
                  <a:pt x="51619" y="151908"/>
                </a:cubicBezTo>
                <a:lnTo>
                  <a:pt x="70792" y="125361"/>
                </a:lnTo>
                <a:cubicBezTo>
                  <a:pt x="61206" y="96971"/>
                  <a:pt x="82960" y="61943"/>
                  <a:pt x="112457" y="5899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243110" y="1090274"/>
            <a:ext cx="483009" cy="201684"/>
          </a:xfrm>
          <a:custGeom>
            <a:avLst/>
            <a:gdLst>
              <a:gd name="connsiteX0" fmla="*/ 0 w 483009"/>
              <a:gd name="connsiteY0" fmla="*/ 201684 h 201684"/>
              <a:gd name="connsiteX1" fmla="*/ 483009 w 483009"/>
              <a:gd name="connsiteY1" fmla="*/ 0 h 20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09" h="201684">
                <a:moveTo>
                  <a:pt x="0" y="201684"/>
                </a:moveTo>
                <a:cubicBezTo>
                  <a:pt x="147852" y="110982"/>
                  <a:pt x="310453" y="42402"/>
                  <a:pt x="483009" y="0"/>
                </a:cubicBezTo>
              </a:path>
            </a:pathLst>
          </a:custGeom>
          <a:noFill/>
          <a:ln w="39812" cap="rnd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3402534" y="1465252"/>
            <a:ext cx="605339" cy="1401465"/>
          </a:xfrm>
          <a:custGeom>
            <a:avLst/>
            <a:gdLst>
              <a:gd name="connsiteX0" fmla="*/ 7293 w 605339"/>
              <a:gd name="connsiteY0" fmla="*/ 1401465 h 1401465"/>
              <a:gd name="connsiteX1" fmla="*/ 20198 w 605339"/>
              <a:gd name="connsiteY1" fmla="*/ 1004734 h 1401465"/>
              <a:gd name="connsiteX2" fmla="*/ 131179 w 605339"/>
              <a:gd name="connsiteY2" fmla="*/ 622382 h 1401465"/>
              <a:gd name="connsiteX3" fmla="*/ 141134 w 605339"/>
              <a:gd name="connsiteY3" fmla="*/ 599522 h 1401465"/>
              <a:gd name="connsiteX4" fmla="*/ 151458 w 605339"/>
              <a:gd name="connsiteY4" fmla="*/ 577031 h 1401465"/>
              <a:gd name="connsiteX5" fmla="*/ 161782 w 605339"/>
              <a:gd name="connsiteY5" fmla="*/ 554539 h 1401465"/>
              <a:gd name="connsiteX6" fmla="*/ 172844 w 605339"/>
              <a:gd name="connsiteY6" fmla="*/ 532417 h 1401465"/>
              <a:gd name="connsiteX7" fmla="*/ 195703 w 605339"/>
              <a:gd name="connsiteY7" fmla="*/ 488172 h 1401465"/>
              <a:gd name="connsiteX8" fmla="*/ 207502 w 605339"/>
              <a:gd name="connsiteY8" fmla="*/ 466418 h 1401465"/>
              <a:gd name="connsiteX9" fmla="*/ 213402 w 605339"/>
              <a:gd name="connsiteY9" fmla="*/ 455356 h 1401465"/>
              <a:gd name="connsiteX10" fmla="*/ 219670 w 605339"/>
              <a:gd name="connsiteY10" fmla="*/ 444664 h 1401465"/>
              <a:gd name="connsiteX11" fmla="*/ 329545 w 605339"/>
              <a:gd name="connsiteY11" fmla="*/ 279482 h 1401465"/>
              <a:gd name="connsiteX12" fmla="*/ 605340 w 605339"/>
              <a:gd name="connsiteY12" fmla="*/ 0 h 1401465"/>
              <a:gd name="connsiteX13" fmla="*/ 354249 w 605339"/>
              <a:gd name="connsiteY13" fmla="*/ 298286 h 1401465"/>
              <a:gd name="connsiteX14" fmla="*/ 326964 w 605339"/>
              <a:gd name="connsiteY14" fmla="*/ 338475 h 1401465"/>
              <a:gd name="connsiteX15" fmla="*/ 300786 w 605339"/>
              <a:gd name="connsiteY15" fmla="*/ 379402 h 1401465"/>
              <a:gd name="connsiteX16" fmla="*/ 275714 w 605339"/>
              <a:gd name="connsiteY16" fmla="*/ 421066 h 1401465"/>
              <a:gd name="connsiteX17" fmla="*/ 251747 w 605339"/>
              <a:gd name="connsiteY17" fmla="*/ 463468 h 1401465"/>
              <a:gd name="connsiteX18" fmla="*/ 239949 w 605339"/>
              <a:gd name="connsiteY18" fmla="*/ 484853 h 1401465"/>
              <a:gd name="connsiteX19" fmla="*/ 228519 w 605339"/>
              <a:gd name="connsiteY19" fmla="*/ 506238 h 1401465"/>
              <a:gd name="connsiteX20" fmla="*/ 206765 w 605339"/>
              <a:gd name="connsiteY20" fmla="*/ 549746 h 1401465"/>
              <a:gd name="connsiteX21" fmla="*/ 196072 w 605339"/>
              <a:gd name="connsiteY21" fmla="*/ 571500 h 1401465"/>
              <a:gd name="connsiteX22" fmla="*/ 186117 w 605339"/>
              <a:gd name="connsiteY22" fmla="*/ 593623 h 1401465"/>
              <a:gd name="connsiteX23" fmla="*/ 175793 w 605339"/>
              <a:gd name="connsiteY23" fmla="*/ 615745 h 1401465"/>
              <a:gd name="connsiteX24" fmla="*/ 166207 w 605339"/>
              <a:gd name="connsiteY24" fmla="*/ 638236 h 1401465"/>
              <a:gd name="connsiteX25" fmla="*/ 49694 w 605339"/>
              <a:gd name="connsiteY25" fmla="*/ 1010264 h 1401465"/>
              <a:gd name="connsiteX26" fmla="*/ 6555 w 605339"/>
              <a:gd name="connsiteY26" fmla="*/ 1401097 h 14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339" h="1401465">
                <a:moveTo>
                  <a:pt x="7293" y="1401465"/>
                </a:moveTo>
                <a:cubicBezTo>
                  <a:pt x="-5981" y="1269836"/>
                  <a:pt x="-819" y="1135995"/>
                  <a:pt x="20198" y="1004734"/>
                </a:cubicBezTo>
                <a:cubicBezTo>
                  <a:pt x="41214" y="873473"/>
                  <a:pt x="78454" y="744425"/>
                  <a:pt x="131179" y="622382"/>
                </a:cubicBezTo>
                <a:cubicBezTo>
                  <a:pt x="134498" y="614639"/>
                  <a:pt x="137447" y="606896"/>
                  <a:pt x="141134" y="599522"/>
                </a:cubicBezTo>
                <a:lnTo>
                  <a:pt x="151458" y="577031"/>
                </a:lnTo>
                <a:lnTo>
                  <a:pt x="161782" y="554539"/>
                </a:lnTo>
                <a:cubicBezTo>
                  <a:pt x="165469" y="547165"/>
                  <a:pt x="169156" y="539791"/>
                  <a:pt x="172844" y="532417"/>
                </a:cubicBezTo>
                <a:cubicBezTo>
                  <a:pt x="180586" y="517668"/>
                  <a:pt x="187592" y="502551"/>
                  <a:pt x="195703" y="488172"/>
                </a:cubicBezTo>
                <a:lnTo>
                  <a:pt x="207502" y="466418"/>
                </a:lnTo>
                <a:lnTo>
                  <a:pt x="213402" y="455356"/>
                </a:lnTo>
                <a:cubicBezTo>
                  <a:pt x="215245" y="451669"/>
                  <a:pt x="217457" y="448351"/>
                  <a:pt x="219670" y="444664"/>
                </a:cubicBezTo>
                <a:cubicBezTo>
                  <a:pt x="252853" y="387145"/>
                  <a:pt x="289724" y="332207"/>
                  <a:pt x="329545" y="279482"/>
                </a:cubicBezTo>
                <a:cubicBezTo>
                  <a:pt x="409555" y="174400"/>
                  <a:pt x="502101" y="79641"/>
                  <a:pt x="605340" y="0"/>
                </a:cubicBezTo>
                <a:cubicBezTo>
                  <a:pt x="512794" y="92546"/>
                  <a:pt x="428359" y="191729"/>
                  <a:pt x="354249" y="298286"/>
                </a:cubicBezTo>
                <a:cubicBezTo>
                  <a:pt x="345031" y="311928"/>
                  <a:pt x="335813" y="324833"/>
                  <a:pt x="326964" y="338475"/>
                </a:cubicBezTo>
                <a:lnTo>
                  <a:pt x="300786" y="379402"/>
                </a:lnTo>
                <a:lnTo>
                  <a:pt x="275714" y="421066"/>
                </a:lnTo>
                <a:cubicBezTo>
                  <a:pt x="267602" y="435077"/>
                  <a:pt x="259859" y="449457"/>
                  <a:pt x="251747" y="463468"/>
                </a:cubicBezTo>
                <a:cubicBezTo>
                  <a:pt x="247692" y="470474"/>
                  <a:pt x="244005" y="477848"/>
                  <a:pt x="239949" y="484853"/>
                </a:cubicBezTo>
                <a:lnTo>
                  <a:pt x="228519" y="506238"/>
                </a:lnTo>
                <a:cubicBezTo>
                  <a:pt x="220776" y="520618"/>
                  <a:pt x="213770" y="535366"/>
                  <a:pt x="206765" y="549746"/>
                </a:cubicBezTo>
                <a:cubicBezTo>
                  <a:pt x="203078" y="557120"/>
                  <a:pt x="199391" y="564126"/>
                  <a:pt x="196072" y="571500"/>
                </a:cubicBezTo>
                <a:lnTo>
                  <a:pt x="186117" y="593623"/>
                </a:lnTo>
                <a:lnTo>
                  <a:pt x="175793" y="615745"/>
                </a:lnTo>
                <a:cubicBezTo>
                  <a:pt x="172475" y="623119"/>
                  <a:pt x="169525" y="630862"/>
                  <a:pt x="166207" y="638236"/>
                </a:cubicBezTo>
                <a:cubicBezTo>
                  <a:pt x="114587" y="757698"/>
                  <a:pt x="75873" y="882322"/>
                  <a:pt x="49694" y="1010264"/>
                </a:cubicBezTo>
                <a:cubicBezTo>
                  <a:pt x="23147" y="1138207"/>
                  <a:pt x="9874" y="1269099"/>
                  <a:pt x="6555" y="1401097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486590" y="3811720"/>
            <a:ext cx="472316" cy="696861"/>
          </a:xfrm>
          <a:custGeom>
            <a:avLst/>
            <a:gdLst>
              <a:gd name="connsiteX0" fmla="*/ 471580 w 472316"/>
              <a:gd name="connsiteY0" fmla="*/ 369 h 696861"/>
              <a:gd name="connsiteX1" fmla="*/ 461993 w 472316"/>
              <a:gd name="connsiteY1" fmla="*/ 52357 h 696861"/>
              <a:gd name="connsiteX2" fmla="*/ 448720 w 472316"/>
              <a:gd name="connsiteY2" fmla="*/ 103976 h 696861"/>
              <a:gd name="connsiteX3" fmla="*/ 414061 w 472316"/>
              <a:gd name="connsiteY3" fmla="*/ 205003 h 696861"/>
              <a:gd name="connsiteX4" fmla="*/ 315615 w 472316"/>
              <a:gd name="connsiteY4" fmla="*/ 396732 h 696861"/>
              <a:gd name="connsiteX5" fmla="*/ 300499 w 472316"/>
              <a:gd name="connsiteY5" fmla="*/ 419592 h 696861"/>
              <a:gd name="connsiteX6" fmla="*/ 285012 w 472316"/>
              <a:gd name="connsiteY6" fmla="*/ 442083 h 696861"/>
              <a:gd name="connsiteX7" fmla="*/ 268790 w 472316"/>
              <a:gd name="connsiteY7" fmla="*/ 463837 h 696861"/>
              <a:gd name="connsiteX8" fmla="*/ 260678 w 472316"/>
              <a:gd name="connsiteY8" fmla="*/ 474898 h 696861"/>
              <a:gd name="connsiteX9" fmla="*/ 252197 w 472316"/>
              <a:gd name="connsiteY9" fmla="*/ 485591 h 696861"/>
              <a:gd name="connsiteX10" fmla="*/ 178455 w 472316"/>
              <a:gd name="connsiteY10" fmla="*/ 567076 h 696861"/>
              <a:gd name="connsiteX11" fmla="*/ 94390 w 472316"/>
              <a:gd name="connsiteY11" fmla="*/ 638605 h 696861"/>
              <a:gd name="connsiteX12" fmla="*/ 71898 w 472316"/>
              <a:gd name="connsiteY12" fmla="*/ 654460 h 696861"/>
              <a:gd name="connsiteX13" fmla="*/ 48301 w 472316"/>
              <a:gd name="connsiteY13" fmla="*/ 669577 h 696861"/>
              <a:gd name="connsiteX14" fmla="*/ 0 w 472316"/>
              <a:gd name="connsiteY14" fmla="*/ 696861 h 696861"/>
              <a:gd name="connsiteX15" fmla="*/ 81116 w 472316"/>
              <a:gd name="connsiteY15" fmla="*/ 624594 h 696861"/>
              <a:gd name="connsiteX16" fmla="*/ 154489 w 472316"/>
              <a:gd name="connsiteY16" fmla="*/ 546797 h 696861"/>
              <a:gd name="connsiteX17" fmla="*/ 163339 w 472316"/>
              <a:gd name="connsiteY17" fmla="*/ 536842 h 696861"/>
              <a:gd name="connsiteX18" fmla="*/ 171819 w 472316"/>
              <a:gd name="connsiteY18" fmla="*/ 526518 h 696861"/>
              <a:gd name="connsiteX19" fmla="*/ 188779 w 472316"/>
              <a:gd name="connsiteY19" fmla="*/ 505870 h 696861"/>
              <a:gd name="connsiteX20" fmla="*/ 205002 w 472316"/>
              <a:gd name="connsiteY20" fmla="*/ 484853 h 696861"/>
              <a:gd name="connsiteX21" fmla="*/ 220857 w 472316"/>
              <a:gd name="connsiteY21" fmla="*/ 463837 h 696861"/>
              <a:gd name="connsiteX22" fmla="*/ 280957 w 472316"/>
              <a:gd name="connsiteY22" fmla="*/ 376821 h 696861"/>
              <a:gd name="connsiteX23" fmla="*/ 384933 w 472316"/>
              <a:gd name="connsiteY23" fmla="*/ 193204 h 696861"/>
              <a:gd name="connsiteX24" fmla="*/ 430284 w 472316"/>
              <a:gd name="connsiteY24" fmla="*/ 97708 h 696861"/>
              <a:gd name="connsiteX25" fmla="*/ 472317 w 472316"/>
              <a:gd name="connsiteY25" fmla="*/ 0 h 6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316" h="696861">
                <a:moveTo>
                  <a:pt x="471580" y="369"/>
                </a:moveTo>
                <a:cubicBezTo>
                  <a:pt x="469367" y="18067"/>
                  <a:pt x="465681" y="35396"/>
                  <a:pt x="461993" y="52357"/>
                </a:cubicBezTo>
                <a:cubicBezTo>
                  <a:pt x="458306" y="69686"/>
                  <a:pt x="453513" y="86647"/>
                  <a:pt x="448720" y="103976"/>
                </a:cubicBezTo>
                <a:cubicBezTo>
                  <a:pt x="438765" y="137898"/>
                  <a:pt x="426966" y="171819"/>
                  <a:pt x="414061" y="205003"/>
                </a:cubicBezTo>
                <a:cubicBezTo>
                  <a:pt x="387514" y="271370"/>
                  <a:pt x="354699" y="335895"/>
                  <a:pt x="315615" y="396732"/>
                </a:cubicBezTo>
                <a:cubicBezTo>
                  <a:pt x="310453" y="404475"/>
                  <a:pt x="306029" y="411849"/>
                  <a:pt x="300499" y="419592"/>
                </a:cubicBezTo>
                <a:lnTo>
                  <a:pt x="285012" y="442083"/>
                </a:lnTo>
                <a:cubicBezTo>
                  <a:pt x="279851" y="449457"/>
                  <a:pt x="274320" y="456831"/>
                  <a:pt x="268790" y="463837"/>
                </a:cubicBezTo>
                <a:cubicBezTo>
                  <a:pt x="266208" y="467524"/>
                  <a:pt x="263259" y="471211"/>
                  <a:pt x="260678" y="474898"/>
                </a:cubicBezTo>
                <a:lnTo>
                  <a:pt x="252197" y="485591"/>
                </a:lnTo>
                <a:cubicBezTo>
                  <a:pt x="229337" y="513981"/>
                  <a:pt x="205002" y="541266"/>
                  <a:pt x="178455" y="567076"/>
                </a:cubicBezTo>
                <a:cubicBezTo>
                  <a:pt x="152277" y="592885"/>
                  <a:pt x="123886" y="616851"/>
                  <a:pt x="94390" y="638605"/>
                </a:cubicBezTo>
                <a:lnTo>
                  <a:pt x="71898" y="654460"/>
                </a:lnTo>
                <a:cubicBezTo>
                  <a:pt x="64156" y="659622"/>
                  <a:pt x="56413" y="664415"/>
                  <a:pt x="48301" y="669577"/>
                </a:cubicBezTo>
                <a:cubicBezTo>
                  <a:pt x="32815" y="679532"/>
                  <a:pt x="16223" y="688012"/>
                  <a:pt x="0" y="696861"/>
                </a:cubicBezTo>
                <a:cubicBezTo>
                  <a:pt x="28022" y="673264"/>
                  <a:pt x="55675" y="650035"/>
                  <a:pt x="81116" y="624594"/>
                </a:cubicBezTo>
                <a:cubicBezTo>
                  <a:pt x="106557" y="599522"/>
                  <a:pt x="131630" y="574081"/>
                  <a:pt x="154489" y="546797"/>
                </a:cubicBezTo>
                <a:lnTo>
                  <a:pt x="163339" y="536842"/>
                </a:lnTo>
                <a:lnTo>
                  <a:pt x="171819" y="526518"/>
                </a:lnTo>
                <a:cubicBezTo>
                  <a:pt x="177349" y="519512"/>
                  <a:pt x="183249" y="512875"/>
                  <a:pt x="188779" y="505870"/>
                </a:cubicBezTo>
                <a:lnTo>
                  <a:pt x="205002" y="484853"/>
                </a:lnTo>
                <a:cubicBezTo>
                  <a:pt x="210533" y="477848"/>
                  <a:pt x="215695" y="470842"/>
                  <a:pt x="220857" y="463837"/>
                </a:cubicBezTo>
                <a:cubicBezTo>
                  <a:pt x="241873" y="435446"/>
                  <a:pt x="261784" y="406687"/>
                  <a:pt x="280957" y="376821"/>
                </a:cubicBezTo>
                <a:cubicBezTo>
                  <a:pt x="318934" y="317828"/>
                  <a:pt x="353224" y="256253"/>
                  <a:pt x="384933" y="193204"/>
                </a:cubicBezTo>
                <a:cubicBezTo>
                  <a:pt x="400787" y="161864"/>
                  <a:pt x="415904" y="129786"/>
                  <a:pt x="430284" y="97708"/>
                </a:cubicBezTo>
                <a:cubicBezTo>
                  <a:pt x="445033" y="65631"/>
                  <a:pt x="458675" y="33184"/>
                  <a:pt x="47231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4107794" y="1165248"/>
            <a:ext cx="1001415" cy="345724"/>
          </a:xfrm>
          <a:custGeom>
            <a:avLst/>
            <a:gdLst>
              <a:gd name="connsiteX0" fmla="*/ 1106 w 1001415"/>
              <a:gd name="connsiteY0" fmla="*/ 345724 h 345724"/>
              <a:gd name="connsiteX1" fmla="*/ 53832 w 1001415"/>
              <a:gd name="connsiteY1" fmla="*/ 303323 h 345724"/>
              <a:gd name="connsiteX2" fmla="*/ 109138 w 1001415"/>
              <a:gd name="connsiteY2" fmla="*/ 264608 h 345724"/>
              <a:gd name="connsiteX3" fmla="*/ 225281 w 1001415"/>
              <a:gd name="connsiteY3" fmla="*/ 195291 h 345724"/>
              <a:gd name="connsiteX4" fmla="*/ 285381 w 1001415"/>
              <a:gd name="connsiteY4" fmla="*/ 164319 h 345724"/>
              <a:gd name="connsiteX5" fmla="*/ 315984 w 1001415"/>
              <a:gd name="connsiteY5" fmla="*/ 149571 h 345724"/>
              <a:gd name="connsiteX6" fmla="*/ 346956 w 1001415"/>
              <a:gd name="connsiteY6" fmla="*/ 135560 h 345724"/>
              <a:gd name="connsiteX7" fmla="*/ 409268 w 1001415"/>
              <a:gd name="connsiteY7" fmla="*/ 109381 h 345724"/>
              <a:gd name="connsiteX8" fmla="*/ 440977 w 1001415"/>
              <a:gd name="connsiteY8" fmla="*/ 97214 h 345724"/>
              <a:gd name="connsiteX9" fmla="*/ 472686 w 1001415"/>
              <a:gd name="connsiteY9" fmla="*/ 85784 h 345724"/>
              <a:gd name="connsiteX10" fmla="*/ 504763 w 1001415"/>
              <a:gd name="connsiteY10" fmla="*/ 75091 h 345724"/>
              <a:gd name="connsiteX11" fmla="*/ 536841 w 1001415"/>
              <a:gd name="connsiteY11" fmla="*/ 64767 h 345724"/>
              <a:gd name="connsiteX12" fmla="*/ 553065 w 1001415"/>
              <a:gd name="connsiteY12" fmla="*/ 59974 h 345724"/>
              <a:gd name="connsiteX13" fmla="*/ 569288 w 1001415"/>
              <a:gd name="connsiteY13" fmla="*/ 55550 h 345724"/>
              <a:gd name="connsiteX14" fmla="*/ 601734 w 1001415"/>
              <a:gd name="connsiteY14" fmla="*/ 46701 h 345724"/>
              <a:gd name="connsiteX15" fmla="*/ 667364 w 1001415"/>
              <a:gd name="connsiteY15" fmla="*/ 31215 h 345724"/>
              <a:gd name="connsiteX16" fmla="*/ 700548 w 1001415"/>
              <a:gd name="connsiteY16" fmla="*/ 24578 h 345724"/>
              <a:gd name="connsiteX17" fmla="*/ 733732 w 1001415"/>
              <a:gd name="connsiteY17" fmla="*/ 18679 h 345724"/>
              <a:gd name="connsiteX18" fmla="*/ 766916 w 1001415"/>
              <a:gd name="connsiteY18" fmla="*/ 13517 h 345724"/>
              <a:gd name="connsiteX19" fmla="*/ 783508 w 1001415"/>
              <a:gd name="connsiteY19" fmla="*/ 11304 h 345724"/>
              <a:gd name="connsiteX20" fmla="*/ 800100 w 1001415"/>
              <a:gd name="connsiteY20" fmla="*/ 9092 h 345724"/>
              <a:gd name="connsiteX21" fmla="*/ 833653 w 1001415"/>
              <a:gd name="connsiteY21" fmla="*/ 5405 h 345724"/>
              <a:gd name="connsiteX22" fmla="*/ 867205 w 1001415"/>
              <a:gd name="connsiteY22" fmla="*/ 2824 h 345724"/>
              <a:gd name="connsiteX23" fmla="*/ 900757 w 1001415"/>
              <a:gd name="connsiteY23" fmla="*/ 981 h 345724"/>
              <a:gd name="connsiteX24" fmla="*/ 934310 w 1001415"/>
              <a:gd name="connsiteY24" fmla="*/ 243 h 345724"/>
              <a:gd name="connsiteX25" fmla="*/ 1001416 w 1001415"/>
              <a:gd name="connsiteY25" fmla="*/ 1349 h 345724"/>
              <a:gd name="connsiteX26" fmla="*/ 739263 w 1001415"/>
              <a:gd name="connsiteY26" fmla="*/ 49282 h 345724"/>
              <a:gd name="connsiteX27" fmla="*/ 610952 w 1001415"/>
              <a:gd name="connsiteY27" fmla="*/ 83203 h 345724"/>
              <a:gd name="connsiteX28" fmla="*/ 579243 w 1001415"/>
              <a:gd name="connsiteY28" fmla="*/ 92789 h 345724"/>
              <a:gd name="connsiteX29" fmla="*/ 563388 w 1001415"/>
              <a:gd name="connsiteY29" fmla="*/ 97583 h 345724"/>
              <a:gd name="connsiteX30" fmla="*/ 547534 w 1001415"/>
              <a:gd name="connsiteY30" fmla="*/ 102744 h 345724"/>
              <a:gd name="connsiteX31" fmla="*/ 515825 w 1001415"/>
              <a:gd name="connsiteY31" fmla="*/ 113068 h 345724"/>
              <a:gd name="connsiteX32" fmla="*/ 484484 w 1001415"/>
              <a:gd name="connsiteY32" fmla="*/ 123761 h 345724"/>
              <a:gd name="connsiteX33" fmla="*/ 453144 w 1001415"/>
              <a:gd name="connsiteY33" fmla="*/ 134822 h 345724"/>
              <a:gd name="connsiteX34" fmla="*/ 437658 w 1001415"/>
              <a:gd name="connsiteY34" fmla="*/ 140353 h 345724"/>
              <a:gd name="connsiteX35" fmla="*/ 422172 w 1001415"/>
              <a:gd name="connsiteY35" fmla="*/ 146252 h 345724"/>
              <a:gd name="connsiteX36" fmla="*/ 360229 w 1001415"/>
              <a:gd name="connsiteY36" fmla="*/ 170218 h 345724"/>
              <a:gd name="connsiteX37" fmla="*/ 238186 w 1001415"/>
              <a:gd name="connsiteY37" fmla="*/ 222944 h 345724"/>
              <a:gd name="connsiteX38" fmla="*/ 117987 w 1001415"/>
              <a:gd name="connsiteY38" fmla="*/ 281200 h 345724"/>
              <a:gd name="connsiteX39" fmla="*/ 58625 w 1001415"/>
              <a:gd name="connsiteY39" fmla="*/ 312540 h 345724"/>
              <a:gd name="connsiteX40" fmla="*/ 29128 w 1001415"/>
              <a:gd name="connsiteY40" fmla="*/ 328764 h 345724"/>
              <a:gd name="connsiteX41" fmla="*/ 0 w 1001415"/>
              <a:gd name="connsiteY41" fmla="*/ 345355 h 3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1415" h="345724">
                <a:moveTo>
                  <a:pt x="1106" y="345724"/>
                </a:moveTo>
                <a:cubicBezTo>
                  <a:pt x="18067" y="330607"/>
                  <a:pt x="35765" y="316965"/>
                  <a:pt x="53832" y="303323"/>
                </a:cubicBezTo>
                <a:cubicBezTo>
                  <a:pt x="71898" y="289680"/>
                  <a:pt x="90334" y="277144"/>
                  <a:pt x="109138" y="264608"/>
                </a:cubicBezTo>
                <a:cubicBezTo>
                  <a:pt x="146746" y="239536"/>
                  <a:pt x="185829" y="216676"/>
                  <a:pt x="225281" y="195291"/>
                </a:cubicBezTo>
                <a:cubicBezTo>
                  <a:pt x="245192" y="184598"/>
                  <a:pt x="265102" y="174274"/>
                  <a:pt x="285381" y="164319"/>
                </a:cubicBezTo>
                <a:cubicBezTo>
                  <a:pt x="295705" y="159526"/>
                  <a:pt x="305660" y="154364"/>
                  <a:pt x="315984" y="149571"/>
                </a:cubicBezTo>
                <a:lnTo>
                  <a:pt x="346956" y="135560"/>
                </a:lnTo>
                <a:cubicBezTo>
                  <a:pt x="367603" y="126711"/>
                  <a:pt x="388251" y="117862"/>
                  <a:pt x="409268" y="109381"/>
                </a:cubicBezTo>
                <a:cubicBezTo>
                  <a:pt x="419592" y="105325"/>
                  <a:pt x="430284" y="101270"/>
                  <a:pt x="440977" y="97214"/>
                </a:cubicBezTo>
                <a:cubicBezTo>
                  <a:pt x="451669" y="93527"/>
                  <a:pt x="461993" y="89471"/>
                  <a:pt x="472686" y="85784"/>
                </a:cubicBezTo>
                <a:lnTo>
                  <a:pt x="504763" y="75091"/>
                </a:lnTo>
                <a:cubicBezTo>
                  <a:pt x="515456" y="71404"/>
                  <a:pt x="526149" y="68454"/>
                  <a:pt x="536841" y="64767"/>
                </a:cubicBezTo>
                <a:lnTo>
                  <a:pt x="553065" y="59974"/>
                </a:lnTo>
                <a:lnTo>
                  <a:pt x="569288" y="55550"/>
                </a:lnTo>
                <a:cubicBezTo>
                  <a:pt x="579980" y="52600"/>
                  <a:pt x="591042" y="49282"/>
                  <a:pt x="601734" y="46701"/>
                </a:cubicBezTo>
                <a:cubicBezTo>
                  <a:pt x="623488" y="41539"/>
                  <a:pt x="645242" y="35639"/>
                  <a:pt x="667364" y="31215"/>
                </a:cubicBezTo>
                <a:cubicBezTo>
                  <a:pt x="678426" y="29003"/>
                  <a:pt x="689487" y="26422"/>
                  <a:pt x="700548" y="24578"/>
                </a:cubicBezTo>
                <a:lnTo>
                  <a:pt x="733732" y="18679"/>
                </a:lnTo>
                <a:cubicBezTo>
                  <a:pt x="744793" y="16466"/>
                  <a:pt x="755855" y="15360"/>
                  <a:pt x="766916" y="13517"/>
                </a:cubicBezTo>
                <a:lnTo>
                  <a:pt x="783508" y="11304"/>
                </a:lnTo>
                <a:cubicBezTo>
                  <a:pt x="789038" y="10567"/>
                  <a:pt x="794569" y="9830"/>
                  <a:pt x="800100" y="9092"/>
                </a:cubicBezTo>
                <a:lnTo>
                  <a:pt x="833653" y="5405"/>
                </a:lnTo>
                <a:cubicBezTo>
                  <a:pt x="844714" y="4299"/>
                  <a:pt x="856144" y="3562"/>
                  <a:pt x="867205" y="2824"/>
                </a:cubicBezTo>
                <a:cubicBezTo>
                  <a:pt x="878266" y="2087"/>
                  <a:pt x="889696" y="1349"/>
                  <a:pt x="900757" y="981"/>
                </a:cubicBezTo>
                <a:cubicBezTo>
                  <a:pt x="911819" y="981"/>
                  <a:pt x="923249" y="243"/>
                  <a:pt x="934310" y="243"/>
                </a:cubicBezTo>
                <a:cubicBezTo>
                  <a:pt x="956802" y="-494"/>
                  <a:pt x="979293" y="612"/>
                  <a:pt x="1001416" y="1349"/>
                </a:cubicBezTo>
                <a:cubicBezTo>
                  <a:pt x="912925" y="13885"/>
                  <a:pt x="825172" y="29003"/>
                  <a:pt x="739263" y="49282"/>
                </a:cubicBezTo>
                <a:cubicBezTo>
                  <a:pt x="696124" y="59605"/>
                  <a:pt x="653354" y="70667"/>
                  <a:pt x="610952" y="83203"/>
                </a:cubicBezTo>
                <a:lnTo>
                  <a:pt x="579243" y="92789"/>
                </a:lnTo>
                <a:lnTo>
                  <a:pt x="563388" y="97583"/>
                </a:lnTo>
                <a:lnTo>
                  <a:pt x="547534" y="102744"/>
                </a:lnTo>
                <a:cubicBezTo>
                  <a:pt x="537210" y="106063"/>
                  <a:pt x="526517" y="109381"/>
                  <a:pt x="515825" y="113068"/>
                </a:cubicBezTo>
                <a:lnTo>
                  <a:pt x="484484" y="123761"/>
                </a:lnTo>
                <a:cubicBezTo>
                  <a:pt x="474160" y="127448"/>
                  <a:pt x="463468" y="131135"/>
                  <a:pt x="453144" y="134822"/>
                </a:cubicBezTo>
                <a:lnTo>
                  <a:pt x="437658" y="140353"/>
                </a:lnTo>
                <a:lnTo>
                  <a:pt x="422172" y="146252"/>
                </a:lnTo>
                <a:cubicBezTo>
                  <a:pt x="401525" y="153995"/>
                  <a:pt x="380877" y="162107"/>
                  <a:pt x="360229" y="170218"/>
                </a:cubicBezTo>
                <a:cubicBezTo>
                  <a:pt x="319302" y="186810"/>
                  <a:pt x="278376" y="204508"/>
                  <a:pt x="238186" y="222944"/>
                </a:cubicBezTo>
                <a:cubicBezTo>
                  <a:pt x="197628" y="241379"/>
                  <a:pt x="157808" y="260921"/>
                  <a:pt x="117987" y="281200"/>
                </a:cubicBezTo>
                <a:cubicBezTo>
                  <a:pt x="98077" y="291155"/>
                  <a:pt x="78535" y="301848"/>
                  <a:pt x="58625" y="312540"/>
                </a:cubicBezTo>
                <a:cubicBezTo>
                  <a:pt x="48670" y="317702"/>
                  <a:pt x="39083" y="323233"/>
                  <a:pt x="29128" y="328764"/>
                </a:cubicBezTo>
                <a:cubicBezTo>
                  <a:pt x="19173" y="334294"/>
                  <a:pt x="9586" y="339825"/>
                  <a:pt x="0" y="3453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6" name="textbox 86"/>
          <p:cNvSpPr/>
          <p:nvPr/>
        </p:nvSpPr>
        <p:spPr>
          <a:xfrm>
            <a:off x="1781175" y="442595"/>
            <a:ext cx="8769984" cy="1225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r>
              <a:rPr lang="en-US" altLang="zh-CN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                      </a:t>
            </a:r>
            <a:r>
              <a:rPr lang="zh-CN" altLang="en-US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大中信奥 </a:t>
            </a:r>
            <a:r>
              <a:rPr lang="en-US" altLang="zh-CN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L7-L8 </a:t>
            </a:r>
            <a:r>
              <a:rPr lang="zh-CN" altLang="en-US" sz="2700" b="1" kern="0" dirty="0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课程</a:t>
            </a:r>
            <a:endParaRPr lang="en-US" altLang="zh-CN" sz="2700" b="1" kern="0" spc="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55900" algn="l" rtl="0" eaLnBrk="0">
              <a:lnSpc>
                <a:spcPct val="94000"/>
              </a:lnSpc>
            </a:pPr>
            <a:r>
              <a:rPr lang="zh-CN" sz="2700" b="1" kern="0" spc="340" dirty="0" err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暑假集训队</a:t>
            </a:r>
            <a:r>
              <a:rPr sz="2700" b="1" kern="0" spc="340" dirty="0" err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</a:t>
            </a:r>
            <a:endParaRPr lang="en-US" altLang="en-US" sz="2700" b="1" kern="0" spc="340" dirty="0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949" y="1882394"/>
          <a:ext cx="11888470" cy="3366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79"/>
                <a:gridCol w="1702042"/>
                <a:gridCol w="1740945"/>
                <a:gridCol w="5178825"/>
                <a:gridCol w="1986162"/>
              </a:tblGrid>
              <a:tr h="319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日期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课程标题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课程性质</a:t>
                      </a:r>
                      <a:endParaRPr lang="en-US" dirty="0"/>
                    </a:p>
                  </a:txBody>
                  <a:tcPr/>
                </a:tc>
              </a:tr>
              <a:tr h="9457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图论</a:t>
                      </a:r>
                      <a:r>
                        <a:rPr lang="zh-CN" altLang="en-US" sz="1800" dirty="0"/>
                        <a:t>算法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最小生成树</a:t>
                      </a:r>
                      <a:r>
                        <a:rPr lang="en-US" altLang="zh-CN" dirty="0"/>
                        <a:t> Prim</a:t>
                      </a:r>
                      <a:r>
                        <a:rPr lang="zh-CN" altLang="en-US" dirty="0"/>
                        <a:t>、次最小生成树、单元最短</a:t>
                      </a:r>
                      <a:r>
                        <a:rPr lang="zh-CN" altLang="en-US" dirty="0"/>
                        <a:t>路：Bellman-Ford、Dijkstra、SPFA 等算法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图论算法</a:t>
                      </a:r>
                      <a:r>
                        <a:rPr lang="en-US" altLang="zh-CN" dirty="0"/>
                        <a:t>2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单源次</a:t>
                      </a:r>
                      <a:r>
                        <a:rPr lang="zh-CN" altLang="en-US" sz="1800" dirty="0"/>
                        <a:t>最短路、Floyd-Warshall 算法、有向无环图的拓扑排序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13</a:t>
                      </a:r>
                      <a:r>
                        <a:rPr lang="zh-CN" altLang="en-US" dirty="0"/>
                        <a:t>节课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图论算法</a:t>
                      </a:r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欧拉道路和欧拉回路、二分图的判定、强连通分量、割点、割边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节课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图论算法</a:t>
                      </a:r>
                      <a:r>
                        <a:rPr lang="en-US" altLang="zh-CN" dirty="0"/>
                        <a:t>4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树的重心、直径、DFS 序与欧拉序、树上差分、子树和与倍增、最近公共祖先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471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节</a:t>
                      </a:r>
                      <a:r>
                        <a:rPr lang="zh-CN" altLang="en-US" dirty="0"/>
                        <a:t>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动态</a:t>
                      </a:r>
                      <a:r>
                        <a:rPr lang="zh-CN" altLang="en-US" dirty="0"/>
                        <a:t>规划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树型动态规划、状态压缩动态规划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204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1572895" y="2151380"/>
            <a:ext cx="9022080" cy="28930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河南郑州的部分重点中学及其附属初中，将信息学奥林匹克竞赛（信奥赛）作为重要发展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赛项，原因在于：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信奥赛是小学阶段公开公正的智力评价体系；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竞赛难度大，更利于优中选优；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随着一线城市小学生信奥学习覆盖率的不断提高，参与信奥赛已成为大势所趋。
首先，信奥赛到底是什么？为什么要考这个比赛呢？要了解这个，您需要先知道目前河南省内，一些重点中学的信竞队学员选拔机制。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图形 1"/>
          <p:cNvGrpSpPr/>
          <p:nvPr/>
        </p:nvGrpSpPr>
        <p:grpSpPr>
          <a:xfrm>
            <a:off x="18361" y="6034488"/>
            <a:ext cx="12159316" cy="818920"/>
            <a:chOff x="18361" y="6034488"/>
            <a:chExt cx="12159316" cy="818920"/>
          </a:xfrm>
        </p:grpSpPr>
        <p:grpSp>
          <p:nvGrpSpPr>
            <p:cNvPr id="4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2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6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7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9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2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0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84" name="图片 283" descr="新logo白底（PPT用这个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050" y="56515"/>
            <a:ext cx="2546985" cy="1129665"/>
          </a:xfrm>
          <a:prstGeom prst="rect">
            <a:avLst/>
          </a:prstGeom>
        </p:spPr>
      </p:pic>
      <p:sp>
        <p:nvSpPr>
          <p:cNvPr id="282" name="文本框 281"/>
          <p:cNvSpPr txBox="1"/>
          <p:nvPr/>
        </p:nvSpPr>
        <p:spPr>
          <a:xfrm>
            <a:off x="2971165" y="126365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河南信奥升学大盘点</a:t>
            </a:r>
            <a:endParaRPr lang="zh-CN" altLang="en-US" sz="36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新logo白底（PPT用这个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180" y="56515"/>
            <a:ext cx="2546985" cy="1129665"/>
          </a:xfrm>
          <a:prstGeom prst="rect">
            <a:avLst/>
          </a:prstGeom>
        </p:spPr>
      </p:pic>
      <p:grpSp>
        <p:nvGrpSpPr>
          <p:cNvPr id="8" name="图形 1"/>
          <p:cNvGrpSpPr/>
          <p:nvPr/>
        </p:nvGrpSpPr>
        <p:grpSpPr>
          <a:xfrm>
            <a:off x="-54" y="6038933"/>
            <a:ext cx="12159316" cy="818920"/>
            <a:chOff x="18361" y="6034488"/>
            <a:chExt cx="12159316" cy="818920"/>
          </a:xfrm>
        </p:grpSpPr>
        <p:grpSp>
          <p:nvGrpSpPr>
            <p:cNvPr id="9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0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1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2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3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4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5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6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8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9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4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5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6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7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1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2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3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4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5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6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7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8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2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3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84" name="图片 283" descr="11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1005205"/>
            <a:ext cx="10088880" cy="42183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/data/temp/3cf7fcf9-01ec-11ef-ac65-82090d3a3dba.jpg3cf7fcf9-01ec-11ef-ac65-82090d3a3dba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346959" y="838280"/>
            <a:ext cx="4235759" cy="496187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5280">
                <a:moveTo>
                  <a:pt x="0" y="0"/>
                </a:moveTo>
                <a:lnTo>
                  <a:pt x="8640" y="0"/>
                </a:lnTo>
                <a:lnTo>
                  <a:pt x="86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5840095" y="1035685"/>
            <a:ext cx="4580255" cy="32327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CSP-J/S信竞联赛</a:t>
            </a:r>
            <a:endParaRPr lang="zh-CN" altLang="en-US" sz="1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每年9月/10月会在中国大陆范围内举办【全国性的CSP-J/S信奥联赛】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11月出成绩后，一等奖以上的学员都会获得重点院校的电联复试机会。根据成绩高低，有不同的复试优待程度。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图形 1"/>
          <p:cNvGrpSpPr/>
          <p:nvPr/>
        </p:nvGrpSpPr>
        <p:grpSpPr>
          <a:xfrm>
            <a:off x="-54" y="6038933"/>
            <a:ext cx="12159316" cy="818920"/>
            <a:chOff x="18361" y="6034488"/>
            <a:chExt cx="12159316" cy="818920"/>
          </a:xfrm>
        </p:grpSpPr>
        <p:grpSp>
          <p:nvGrpSpPr>
            <p:cNvPr id="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8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9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0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2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3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5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6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7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4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5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6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0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2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3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4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5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6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7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8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1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2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3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84" name="图片 283" descr="新logo白底（PPT用这个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56515"/>
            <a:ext cx="2546985" cy="11296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246120" y="941070"/>
            <a:ext cx="625221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河南省信息竞赛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/data/temp/3d0074f8-01ec-11ef-9951-da6431e8494f.jpg3d0074f8-01ec-11ef-9951-da6431e8494f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624298" y="1622461"/>
            <a:ext cx="2908097" cy="411523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9360">
                <a:moveTo>
                  <a:pt x="0" y="0"/>
                </a:moveTo>
                <a:lnTo>
                  <a:pt x="5760" y="0"/>
                </a:lnTo>
                <a:lnTo>
                  <a:pt x="5760" y="9360"/>
                </a:lnTo>
                <a:lnTo>
                  <a:pt x="0" y="9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4787265" y="1964055"/>
            <a:ext cx="5956300" cy="30613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每年12月至次年2月（时间、次数不定），河南省计算机学会举办【省内联赛】，对联赛中发挥失常的学员进行补录取。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>
            <a:fillRect/>
          </a:stretch>
        </p:blipFill>
        <p:spPr>
          <a:xfrm>
            <a:off x="4688037" y="5215337"/>
            <a:ext cx="1381457" cy="1337863"/>
          </a:xfrm>
          <a:prstGeom prst="rect">
            <a:avLst/>
          </a:prstGeom>
        </p:spPr>
      </p:pic>
      <p:grpSp>
        <p:nvGrpSpPr>
          <p:cNvPr id="10" name="图形 1"/>
          <p:cNvGrpSpPr/>
          <p:nvPr/>
        </p:nvGrpSpPr>
        <p:grpSpPr>
          <a:xfrm>
            <a:off x="-54" y="6038933"/>
            <a:ext cx="12159316" cy="818920"/>
            <a:chOff x="18361" y="6034488"/>
            <a:chExt cx="12159316" cy="818920"/>
          </a:xfrm>
        </p:grpSpPr>
        <p:grpSp>
          <p:nvGrpSpPr>
            <p:cNvPr id="12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3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4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7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1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2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5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0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1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2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5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6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7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8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6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7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88" name="图片 287" descr="新logo白底（PPT用这个）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990" y="56515"/>
            <a:ext cx="2546985" cy="11296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3773805" y="1033145"/>
            <a:ext cx="477901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小升初信奥早培选拔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6807835" y="2087880"/>
            <a:ext cx="4749800" cy="32308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每年的</a:t>
            </a:r>
            <a:r>
              <a:rPr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-5月部分优质初中会进行信奥的早培选拔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以郑州一中（经开校区）为例面向全省进行信奥选拔，200名参赛学员中最终晋级18名，晋级率9%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新logo白底（PPT用这个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65" y="89535"/>
            <a:ext cx="2546985" cy="1129665"/>
          </a:xfrm>
          <a:prstGeom prst="rect">
            <a:avLst/>
          </a:prstGeom>
        </p:spPr>
      </p:pic>
      <p:grpSp>
        <p:nvGrpSpPr>
          <p:cNvPr id="10" name="图形 1"/>
          <p:cNvGrpSpPr/>
          <p:nvPr/>
        </p:nvGrpSpPr>
        <p:grpSpPr>
          <a:xfrm>
            <a:off x="581" y="6038298"/>
            <a:ext cx="12159316" cy="818920"/>
            <a:chOff x="18361" y="6034488"/>
            <a:chExt cx="12159316" cy="818920"/>
          </a:xfrm>
        </p:grpSpPr>
        <p:grpSp>
          <p:nvGrpSpPr>
            <p:cNvPr id="12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3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4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5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17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1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2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5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0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1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2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3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5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6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7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8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6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7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8" name="图片 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05" y="1694180"/>
            <a:ext cx="2812415" cy="4164965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200" y="1694180"/>
            <a:ext cx="2156460" cy="41471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3441065" y="609600"/>
            <a:ext cx="419481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dirty="0" err="1">
                <a:solidFill>
                  <a:schemeClr val="dk1"/>
                </a:solidFill>
                <a:sym typeface="微软雅黑" panose="020B0503020204020204" charset="-122"/>
              </a:rPr>
              <a:t> </a:t>
            </a:r>
            <a:r>
              <a:rPr lang="zh-CN" dirty="0" err="1">
                <a:solidFill>
                  <a:schemeClr val="dk1"/>
                </a:solidFill>
                <a:sym typeface="微软雅黑" panose="020B0503020204020204" charset="-122"/>
              </a:rPr>
              <a:t>小升初信奥早培选拔</a:t>
            </a:r>
            <a:endParaRPr lang="zh-CN" dirty="0" err="1">
              <a:solidFill>
                <a:schemeClr val="dk1"/>
              </a:solidFill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4541520" y="2299970"/>
            <a:ext cx="6066790" cy="16948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l" fontAlgn="auto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河南小学生选拔信竞队哪些学校会是目标初中
我们以去年CSP-J的成绩来作为标准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 descr="新logo白底（PPT用这个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270" y="89535"/>
            <a:ext cx="2546985" cy="1129665"/>
          </a:xfrm>
          <a:prstGeom prst="rect">
            <a:avLst/>
          </a:prstGeom>
        </p:spPr>
      </p:pic>
      <p:grpSp>
        <p:nvGrpSpPr>
          <p:cNvPr id="14" name="图形 1"/>
          <p:cNvGrpSpPr/>
          <p:nvPr/>
        </p:nvGrpSpPr>
        <p:grpSpPr>
          <a:xfrm>
            <a:off x="581" y="6038298"/>
            <a:ext cx="12159316" cy="818920"/>
            <a:chOff x="18361" y="6034488"/>
            <a:chExt cx="12159316" cy="818920"/>
          </a:xfrm>
        </p:grpSpPr>
        <p:grpSp>
          <p:nvGrpSpPr>
            <p:cNvPr id="15" name="图形 1"/>
            <p:cNvGrpSpPr/>
            <p:nvPr/>
          </p:nvGrpSpPr>
          <p:grpSpPr>
            <a:xfrm>
              <a:off x="18361" y="6034488"/>
              <a:ext cx="2431789" cy="818920"/>
              <a:chOff x="18361" y="6034488"/>
              <a:chExt cx="2431789" cy="818920"/>
            </a:xfrm>
          </p:grpSpPr>
          <p:sp>
            <p:nvSpPr>
              <p:cNvPr id="228" name="任意多边形: 形状 1010"/>
              <p:cNvSpPr/>
              <p:nvPr/>
            </p:nvSpPr>
            <p:spPr>
              <a:xfrm>
                <a:off x="1836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9" name="任意多边形: 形状 1011"/>
              <p:cNvSpPr/>
              <p:nvPr/>
            </p:nvSpPr>
            <p:spPr>
              <a:xfrm>
                <a:off x="50677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0" name="任意多边形: 形状 1012"/>
              <p:cNvSpPr/>
              <p:nvPr/>
            </p:nvSpPr>
            <p:spPr>
              <a:xfrm>
                <a:off x="98564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1" name="任意多边形: 形状 1013"/>
              <p:cNvSpPr/>
              <p:nvPr/>
            </p:nvSpPr>
            <p:spPr>
              <a:xfrm>
                <a:off x="1473689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2" name="任意多边形: 形状 1014"/>
              <p:cNvSpPr/>
              <p:nvPr/>
            </p:nvSpPr>
            <p:spPr>
              <a:xfrm>
                <a:off x="19617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3" name="任意多边形: 形状 1015"/>
              <p:cNvSpPr/>
              <p:nvPr/>
            </p:nvSpPr>
            <p:spPr>
              <a:xfrm>
                <a:off x="208549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4" name="任意多边形: 形状 1016"/>
              <p:cNvSpPr/>
              <p:nvPr/>
            </p:nvSpPr>
            <p:spPr>
              <a:xfrm>
                <a:off x="1111211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5" name="任意多边形: 形状 1017"/>
              <p:cNvSpPr/>
              <p:nvPr/>
            </p:nvSpPr>
            <p:spPr>
              <a:xfrm>
                <a:off x="53931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6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7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6" name="任意多边形: 形状 1018"/>
              <p:cNvSpPr/>
              <p:nvPr/>
            </p:nvSpPr>
            <p:spPr>
              <a:xfrm>
                <a:off x="5512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49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1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9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7" name="任意多边形: 形状 1019"/>
              <p:cNvSpPr/>
              <p:nvPr/>
            </p:nvSpPr>
            <p:spPr>
              <a:xfrm>
                <a:off x="1836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8" name="任意多边形: 形状 1020"/>
              <p:cNvSpPr/>
              <p:nvPr/>
            </p:nvSpPr>
            <p:spPr>
              <a:xfrm>
                <a:off x="50677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9" name="任意多边形: 形状 1021"/>
              <p:cNvSpPr/>
              <p:nvPr/>
            </p:nvSpPr>
            <p:spPr>
              <a:xfrm>
                <a:off x="98564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0" name="任意多边形: 形状 1022"/>
              <p:cNvSpPr/>
              <p:nvPr/>
            </p:nvSpPr>
            <p:spPr>
              <a:xfrm>
                <a:off x="1473689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1" name="任意多边形: 形状 1023"/>
              <p:cNvSpPr/>
              <p:nvPr/>
            </p:nvSpPr>
            <p:spPr>
              <a:xfrm>
                <a:off x="19617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42" name="图形 1"/>
              <p:cNvGrpSpPr/>
              <p:nvPr/>
            </p:nvGrpSpPr>
            <p:grpSpPr>
              <a:xfrm>
                <a:off x="1592304" y="6048076"/>
                <a:ext cx="280562" cy="388160"/>
                <a:chOff x="159230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80" name="任意多边形: 形状 1025"/>
                <p:cNvSpPr/>
                <p:nvPr/>
              </p:nvSpPr>
              <p:spPr>
                <a:xfrm>
                  <a:off x="159230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1" name="任意多边形: 形状 1026"/>
                <p:cNvSpPr/>
                <p:nvPr/>
              </p:nvSpPr>
              <p:spPr>
                <a:xfrm>
                  <a:off x="171385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43" name="任意多边形: 形状 1027"/>
              <p:cNvSpPr/>
              <p:nvPr/>
            </p:nvSpPr>
            <p:spPr>
              <a:xfrm>
                <a:off x="600052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4" name="任意多边形: 形状 1028"/>
              <p:cNvSpPr/>
              <p:nvPr/>
            </p:nvSpPr>
            <p:spPr>
              <a:xfrm>
                <a:off x="644486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5" name="任意多边形: 形状 1029"/>
              <p:cNvSpPr/>
              <p:nvPr/>
            </p:nvSpPr>
            <p:spPr>
              <a:xfrm>
                <a:off x="68855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6" name="任意多边形: 形状 1030"/>
              <p:cNvSpPr/>
              <p:nvPr/>
            </p:nvSpPr>
            <p:spPr>
              <a:xfrm>
                <a:off x="212772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7" name="任意多边形: 形状 1031"/>
              <p:cNvSpPr/>
              <p:nvPr/>
            </p:nvSpPr>
            <p:spPr>
              <a:xfrm>
                <a:off x="222100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8" name="任意多边形: 形状 1032"/>
              <p:cNvSpPr/>
              <p:nvPr/>
            </p:nvSpPr>
            <p:spPr>
              <a:xfrm>
                <a:off x="222100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9" name="任意多边形: 形状 1033"/>
              <p:cNvSpPr/>
              <p:nvPr/>
            </p:nvSpPr>
            <p:spPr>
              <a:xfrm>
                <a:off x="2155633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0" name="图形 1"/>
              <p:cNvGrpSpPr/>
              <p:nvPr/>
            </p:nvGrpSpPr>
            <p:grpSpPr>
              <a:xfrm>
                <a:off x="2249277" y="6243442"/>
                <a:ext cx="15423" cy="65366"/>
                <a:chOff x="2249277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78" name="任意多边形: 形状 1035"/>
                <p:cNvSpPr/>
                <p:nvPr/>
              </p:nvSpPr>
              <p:spPr>
                <a:xfrm>
                  <a:off x="2249277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9" name="任意多边形: 形状 1036"/>
                <p:cNvSpPr/>
                <p:nvPr/>
              </p:nvSpPr>
              <p:spPr>
                <a:xfrm>
                  <a:off x="2249277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1" name="任意多边形: 形状 1037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2" name="任意多边形: 形状 1038"/>
              <p:cNvSpPr/>
              <p:nvPr/>
            </p:nvSpPr>
            <p:spPr>
              <a:xfrm>
                <a:off x="213589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3" name="任意多边形: 形状 1039"/>
              <p:cNvSpPr/>
              <p:nvPr/>
            </p:nvSpPr>
            <p:spPr>
              <a:xfrm>
                <a:off x="7271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4" name="任意多边形: 形状 1040"/>
              <p:cNvSpPr/>
              <p:nvPr/>
            </p:nvSpPr>
            <p:spPr>
              <a:xfrm>
                <a:off x="25228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55" name="图形 1"/>
              <p:cNvGrpSpPr/>
              <p:nvPr/>
            </p:nvGrpSpPr>
            <p:grpSpPr>
              <a:xfrm>
                <a:off x="1035585" y="6504908"/>
                <a:ext cx="388528" cy="308105"/>
                <a:chOff x="103558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58" name="任意多边形: 形状 1042"/>
                <p:cNvSpPr/>
                <p:nvPr/>
              </p:nvSpPr>
              <p:spPr>
                <a:xfrm>
                  <a:off x="103558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59" name="任意多边形: 形状 1043"/>
                <p:cNvSpPr/>
                <p:nvPr/>
              </p:nvSpPr>
              <p:spPr>
                <a:xfrm>
                  <a:off x="1119313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0" name="任意多边形: 形状 1044"/>
                <p:cNvSpPr/>
                <p:nvPr/>
              </p:nvSpPr>
              <p:spPr>
                <a:xfrm>
                  <a:off x="1203041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1" name="任意多边形: 形状 1045"/>
                <p:cNvSpPr/>
                <p:nvPr/>
              </p:nvSpPr>
              <p:spPr>
                <a:xfrm>
                  <a:off x="128677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2" name="任意多边形: 形状 1046"/>
                <p:cNvSpPr/>
                <p:nvPr/>
              </p:nvSpPr>
              <p:spPr>
                <a:xfrm>
                  <a:off x="137049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3" name="任意多边形: 形状 1047"/>
                <p:cNvSpPr/>
                <p:nvPr/>
              </p:nvSpPr>
              <p:spPr>
                <a:xfrm>
                  <a:off x="103558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4" name="任意多边形: 形状 1048"/>
                <p:cNvSpPr/>
                <p:nvPr/>
              </p:nvSpPr>
              <p:spPr>
                <a:xfrm>
                  <a:off x="1119313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5" name="任意多边形: 形状 1049"/>
                <p:cNvSpPr/>
                <p:nvPr/>
              </p:nvSpPr>
              <p:spPr>
                <a:xfrm>
                  <a:off x="120304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6" name="任意多边形: 形状 1050"/>
                <p:cNvSpPr/>
                <p:nvPr/>
              </p:nvSpPr>
              <p:spPr>
                <a:xfrm>
                  <a:off x="128677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7" name="任意多边形: 形状 1051"/>
                <p:cNvSpPr/>
                <p:nvPr/>
              </p:nvSpPr>
              <p:spPr>
                <a:xfrm>
                  <a:off x="137049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8" name="任意多边形: 形状 1052"/>
                <p:cNvSpPr/>
                <p:nvPr/>
              </p:nvSpPr>
              <p:spPr>
                <a:xfrm>
                  <a:off x="103558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69" name="任意多边形: 形状 1053"/>
                <p:cNvSpPr/>
                <p:nvPr/>
              </p:nvSpPr>
              <p:spPr>
                <a:xfrm>
                  <a:off x="1119313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0" name="任意多边形: 形状 1054"/>
                <p:cNvSpPr/>
                <p:nvPr/>
              </p:nvSpPr>
              <p:spPr>
                <a:xfrm>
                  <a:off x="1203041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1" name="任意多边形: 形状 1055"/>
                <p:cNvSpPr/>
                <p:nvPr/>
              </p:nvSpPr>
              <p:spPr>
                <a:xfrm>
                  <a:off x="128677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2" name="任意多边形: 形状 1056"/>
                <p:cNvSpPr/>
                <p:nvPr/>
              </p:nvSpPr>
              <p:spPr>
                <a:xfrm>
                  <a:off x="137049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3" name="任意多边形: 形状 1057"/>
                <p:cNvSpPr/>
                <p:nvPr/>
              </p:nvSpPr>
              <p:spPr>
                <a:xfrm>
                  <a:off x="103558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4" name="任意多边形: 形状 1058"/>
                <p:cNvSpPr/>
                <p:nvPr/>
              </p:nvSpPr>
              <p:spPr>
                <a:xfrm>
                  <a:off x="1119313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5" name="任意多边形: 形状 1059"/>
                <p:cNvSpPr/>
                <p:nvPr/>
              </p:nvSpPr>
              <p:spPr>
                <a:xfrm>
                  <a:off x="120304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6" name="任意多边形: 形状 1060"/>
                <p:cNvSpPr/>
                <p:nvPr/>
              </p:nvSpPr>
              <p:spPr>
                <a:xfrm>
                  <a:off x="128677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7" name="任意多边形: 形状 1061"/>
                <p:cNvSpPr/>
                <p:nvPr/>
              </p:nvSpPr>
              <p:spPr>
                <a:xfrm>
                  <a:off x="137049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56" name="任意多边形: 形状 1062"/>
              <p:cNvSpPr/>
              <p:nvPr/>
            </p:nvSpPr>
            <p:spPr>
              <a:xfrm>
                <a:off x="157265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7" name="任意多边形: 形状 1063"/>
              <p:cNvSpPr/>
              <p:nvPr/>
            </p:nvSpPr>
            <p:spPr>
              <a:xfrm>
                <a:off x="2043628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6" name="图形 1"/>
            <p:cNvGrpSpPr/>
            <p:nvPr/>
          </p:nvGrpSpPr>
          <p:grpSpPr>
            <a:xfrm>
              <a:off x="2450151" y="6034488"/>
              <a:ext cx="2431789" cy="818920"/>
              <a:chOff x="2450151" y="6034488"/>
              <a:chExt cx="2431789" cy="818920"/>
            </a:xfrm>
          </p:grpSpPr>
          <p:sp>
            <p:nvSpPr>
              <p:cNvPr id="174" name="任意多边形: 形状 1065"/>
              <p:cNvSpPr/>
              <p:nvPr/>
            </p:nvSpPr>
            <p:spPr>
              <a:xfrm>
                <a:off x="245015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5" name="任意多边形: 形状 1066"/>
              <p:cNvSpPr/>
              <p:nvPr/>
            </p:nvSpPr>
            <p:spPr>
              <a:xfrm>
                <a:off x="293856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6" name="任意多边形: 形状 1067"/>
              <p:cNvSpPr/>
              <p:nvPr/>
            </p:nvSpPr>
            <p:spPr>
              <a:xfrm>
                <a:off x="341743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7" name="任意多边形: 形状 1068"/>
              <p:cNvSpPr/>
              <p:nvPr/>
            </p:nvSpPr>
            <p:spPr>
              <a:xfrm>
                <a:off x="390584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8" name="任意多边形: 形状 1069"/>
              <p:cNvSpPr/>
              <p:nvPr/>
            </p:nvSpPr>
            <p:spPr>
              <a:xfrm>
                <a:off x="43935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79" name="任意多边形: 形状 1070"/>
              <p:cNvSpPr/>
              <p:nvPr/>
            </p:nvSpPr>
            <p:spPr>
              <a:xfrm>
                <a:off x="451728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19 w 246777"/>
                  <a:gd name="connsiteY6" fmla="*/ 230620 h 246777"/>
                  <a:gd name="connsiteX7" fmla="*/ 230619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19" y="230620"/>
                    </a:lnTo>
                    <a:lnTo>
                      <a:pt x="230619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0" name="任意多边形: 形状 1071"/>
              <p:cNvSpPr/>
              <p:nvPr/>
            </p:nvSpPr>
            <p:spPr>
              <a:xfrm>
                <a:off x="354336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3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1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1" name="任意多边形: 形状 1072"/>
              <p:cNvSpPr/>
              <p:nvPr/>
            </p:nvSpPr>
            <p:spPr>
              <a:xfrm>
                <a:off x="297110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6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2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6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2" name="任意多边形: 形状 1073"/>
              <p:cNvSpPr/>
              <p:nvPr/>
            </p:nvSpPr>
            <p:spPr>
              <a:xfrm>
                <a:off x="2486916" y="6152736"/>
                <a:ext cx="412680" cy="192795"/>
              </a:xfrm>
              <a:custGeom>
                <a:avLst/>
                <a:gdLst>
                  <a:gd name="connsiteX0" fmla="*/ 229109 w 412680"/>
                  <a:gd name="connsiteY0" fmla="*/ 0 h 192795"/>
                  <a:gd name="connsiteX1" fmla="*/ 227640 w 412680"/>
                  <a:gd name="connsiteY1" fmla="*/ 0 h 192795"/>
                  <a:gd name="connsiteX2" fmla="*/ 227640 w 412680"/>
                  <a:gd name="connsiteY2" fmla="*/ 0 h 192795"/>
                  <a:gd name="connsiteX3" fmla="*/ 218459 w 412680"/>
                  <a:gd name="connsiteY3" fmla="*/ 0 h 192795"/>
                  <a:gd name="connsiteX4" fmla="*/ 210380 w 412680"/>
                  <a:gd name="connsiteY4" fmla="*/ 6243 h 192795"/>
                  <a:gd name="connsiteX5" fmla="*/ 174024 w 412680"/>
                  <a:gd name="connsiteY5" fmla="*/ 146157 h 192795"/>
                  <a:gd name="connsiteX6" fmla="*/ 165945 w 412680"/>
                  <a:gd name="connsiteY6" fmla="*/ 152400 h 192795"/>
                  <a:gd name="connsiteX7" fmla="*/ 62020 w 412680"/>
                  <a:gd name="connsiteY7" fmla="*/ 150931 h 192795"/>
                  <a:gd name="connsiteX8" fmla="*/ 54308 w 412680"/>
                  <a:gd name="connsiteY8" fmla="*/ 140649 h 192795"/>
                  <a:gd name="connsiteX9" fmla="*/ 73404 w 412680"/>
                  <a:gd name="connsiteY9" fmla="*/ 74915 h 192795"/>
                  <a:gd name="connsiteX10" fmla="*/ 81483 w 412680"/>
                  <a:gd name="connsiteY10" fmla="*/ 69039 h 192795"/>
                  <a:gd name="connsiteX11" fmla="*/ 146849 w 412680"/>
                  <a:gd name="connsiteY11" fmla="*/ 70141 h 192795"/>
                  <a:gd name="connsiteX12" fmla="*/ 154928 w 412680"/>
                  <a:gd name="connsiteY12" fmla="*/ 63898 h 192795"/>
                  <a:gd name="connsiteX13" fmla="*/ 161171 w 412680"/>
                  <a:gd name="connsiteY13" fmla="*/ 40028 h 192795"/>
                  <a:gd name="connsiteX14" fmla="*/ 153460 w 412680"/>
                  <a:gd name="connsiteY14" fmla="*/ 29745 h 192795"/>
                  <a:gd name="connsiteX15" fmla="*/ 51003 w 412680"/>
                  <a:gd name="connsiteY15" fmla="*/ 28277 h 192795"/>
                  <a:gd name="connsiteX16" fmla="*/ 42924 w 412680"/>
                  <a:gd name="connsiteY16" fmla="*/ 34153 h 192795"/>
                  <a:gd name="connsiteX17" fmla="*/ 325 w 412680"/>
                  <a:gd name="connsiteY17" fmla="*/ 179943 h 192795"/>
                  <a:gd name="connsiteX18" fmla="*/ 8037 w 412680"/>
                  <a:gd name="connsiteY18" fmla="*/ 190225 h 192795"/>
                  <a:gd name="connsiteX19" fmla="*/ 24929 w 412680"/>
                  <a:gd name="connsiteY19" fmla="*/ 190225 h 192795"/>
                  <a:gd name="connsiteX20" fmla="*/ 176228 w 412680"/>
                  <a:gd name="connsiteY20" fmla="*/ 192795 h 192795"/>
                  <a:gd name="connsiteX21" fmla="*/ 185041 w 412680"/>
                  <a:gd name="connsiteY21" fmla="*/ 192795 h 192795"/>
                  <a:gd name="connsiteX22" fmla="*/ 185041 w 412680"/>
                  <a:gd name="connsiteY22" fmla="*/ 192795 h 192795"/>
                  <a:gd name="connsiteX23" fmla="*/ 197527 w 412680"/>
                  <a:gd name="connsiteY23" fmla="*/ 192795 h 192795"/>
                  <a:gd name="connsiteX24" fmla="*/ 205606 w 412680"/>
                  <a:gd name="connsiteY24" fmla="*/ 186919 h 192795"/>
                  <a:gd name="connsiteX25" fmla="*/ 241962 w 412680"/>
                  <a:gd name="connsiteY25" fmla="*/ 47005 h 192795"/>
                  <a:gd name="connsiteX26" fmla="*/ 250041 w 412680"/>
                  <a:gd name="connsiteY26" fmla="*/ 40762 h 192795"/>
                  <a:gd name="connsiteX27" fmla="*/ 350661 w 412680"/>
                  <a:gd name="connsiteY27" fmla="*/ 42232 h 192795"/>
                  <a:gd name="connsiteX28" fmla="*/ 358373 w 412680"/>
                  <a:gd name="connsiteY28" fmla="*/ 52514 h 192795"/>
                  <a:gd name="connsiteX29" fmla="*/ 339277 w 412680"/>
                  <a:gd name="connsiteY29" fmla="*/ 118248 h 192795"/>
                  <a:gd name="connsiteX30" fmla="*/ 331198 w 412680"/>
                  <a:gd name="connsiteY30" fmla="*/ 124124 h 192795"/>
                  <a:gd name="connsiteX31" fmla="*/ 268769 w 412680"/>
                  <a:gd name="connsiteY31" fmla="*/ 123022 h 192795"/>
                  <a:gd name="connsiteX32" fmla="*/ 260690 w 412680"/>
                  <a:gd name="connsiteY32" fmla="*/ 129265 h 192795"/>
                  <a:gd name="connsiteX33" fmla="*/ 254448 w 412680"/>
                  <a:gd name="connsiteY33" fmla="*/ 153134 h 192795"/>
                  <a:gd name="connsiteX34" fmla="*/ 262159 w 412680"/>
                  <a:gd name="connsiteY34" fmla="*/ 163417 h 192795"/>
                  <a:gd name="connsiteX35" fmla="*/ 361678 w 412680"/>
                  <a:gd name="connsiteY35" fmla="*/ 164886 h 192795"/>
                  <a:gd name="connsiteX36" fmla="*/ 369757 w 412680"/>
                  <a:gd name="connsiteY36" fmla="*/ 159010 h 192795"/>
                  <a:gd name="connsiteX37" fmla="*/ 412356 w 412680"/>
                  <a:gd name="connsiteY37" fmla="*/ 13220 h 192795"/>
                  <a:gd name="connsiteX38" fmla="*/ 404644 w 412680"/>
                  <a:gd name="connsiteY38" fmla="*/ 2938 h 192795"/>
                  <a:gd name="connsiteX39" fmla="*/ 229109 w 412680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0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7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49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1" y="40028"/>
                    </a:lnTo>
                    <a:cubicBezTo>
                      <a:pt x="162640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1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0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2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3" name="任意多边形: 形状 1074"/>
              <p:cNvSpPr/>
              <p:nvPr/>
            </p:nvSpPr>
            <p:spPr>
              <a:xfrm>
                <a:off x="245015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4" name="任意多边形: 形状 1075"/>
              <p:cNvSpPr/>
              <p:nvPr/>
            </p:nvSpPr>
            <p:spPr>
              <a:xfrm>
                <a:off x="293856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5" name="任意多边形: 形状 1076"/>
              <p:cNvSpPr/>
              <p:nvPr/>
            </p:nvSpPr>
            <p:spPr>
              <a:xfrm>
                <a:off x="341743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6" name="任意多边形: 形状 1077"/>
              <p:cNvSpPr/>
              <p:nvPr/>
            </p:nvSpPr>
            <p:spPr>
              <a:xfrm>
                <a:off x="390584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87" name="任意多边形: 形状 1078"/>
              <p:cNvSpPr/>
              <p:nvPr/>
            </p:nvSpPr>
            <p:spPr>
              <a:xfrm>
                <a:off x="43935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88" name="图形 1"/>
              <p:cNvGrpSpPr/>
              <p:nvPr/>
            </p:nvGrpSpPr>
            <p:grpSpPr>
              <a:xfrm>
                <a:off x="4024094" y="6048076"/>
                <a:ext cx="280562" cy="388160"/>
                <a:chOff x="4024094" y="6048076"/>
                <a:chExt cx="280562" cy="388160"/>
              </a:xfrm>
              <a:solidFill>
                <a:srgbClr val="FFFFFF"/>
              </a:solidFill>
            </p:grpSpPr>
            <p:sp>
              <p:nvSpPr>
                <p:cNvPr id="226" name="任意多边形: 形状 1080"/>
                <p:cNvSpPr/>
                <p:nvPr/>
              </p:nvSpPr>
              <p:spPr>
                <a:xfrm>
                  <a:off x="4024094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1 w 129999"/>
                    <a:gd name="connsiteY2" fmla="*/ 69773 h 388160"/>
                    <a:gd name="connsiteX3" fmla="*/ 21299 w 129999"/>
                    <a:gd name="connsiteY3" fmla="*/ 69773 h 388160"/>
                    <a:gd name="connsiteX4" fmla="*/ 26073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0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8 w 129999"/>
                    <a:gd name="connsiteY10" fmla="*/ 0 h 388160"/>
                    <a:gd name="connsiteX11" fmla="*/ 32683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7" name="任意多边形: 形状 1081"/>
                <p:cNvSpPr/>
                <p:nvPr/>
              </p:nvSpPr>
              <p:spPr>
                <a:xfrm>
                  <a:off x="4145647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0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2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0" y="29011"/>
                      </a:lnTo>
                      <a:cubicBezTo>
                        <a:pt x="19830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2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89" name="任意多边形: 形状 1082"/>
              <p:cNvSpPr/>
              <p:nvPr/>
            </p:nvSpPr>
            <p:spPr>
              <a:xfrm>
                <a:off x="303184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0" name="任意多边形: 形状 1083"/>
              <p:cNvSpPr/>
              <p:nvPr/>
            </p:nvSpPr>
            <p:spPr>
              <a:xfrm>
                <a:off x="307664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1" name="任意多边形: 形状 1084"/>
              <p:cNvSpPr/>
              <p:nvPr/>
            </p:nvSpPr>
            <p:spPr>
              <a:xfrm>
                <a:off x="312034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2" name="任意多边形: 形状 1085"/>
              <p:cNvSpPr/>
              <p:nvPr/>
            </p:nvSpPr>
            <p:spPr>
              <a:xfrm>
                <a:off x="4559514" y="6182481"/>
                <a:ext cx="72343" cy="16158"/>
              </a:xfrm>
              <a:custGeom>
                <a:avLst/>
                <a:gdLst>
                  <a:gd name="connsiteX0" fmla="*/ 64265 w 72343"/>
                  <a:gd name="connsiteY0" fmla="*/ 16158 h 16158"/>
                  <a:gd name="connsiteX1" fmla="*/ 8079 w 72343"/>
                  <a:gd name="connsiteY1" fmla="*/ 16158 h 16158"/>
                  <a:gd name="connsiteX2" fmla="*/ 0 w 72343"/>
                  <a:gd name="connsiteY2" fmla="*/ 8079 h 16158"/>
                  <a:gd name="connsiteX3" fmla="*/ 8079 w 72343"/>
                  <a:gd name="connsiteY3" fmla="*/ 0 h 16158"/>
                  <a:gd name="connsiteX4" fmla="*/ 64265 w 72343"/>
                  <a:gd name="connsiteY4" fmla="*/ 0 h 16158"/>
                  <a:gd name="connsiteX5" fmla="*/ 72344 w 72343"/>
                  <a:gd name="connsiteY5" fmla="*/ 8079 h 16158"/>
                  <a:gd name="connsiteX6" fmla="*/ 64265 w 72343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3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3" name="任意多边形: 形状 1086"/>
              <p:cNvSpPr/>
              <p:nvPr/>
            </p:nvSpPr>
            <p:spPr>
              <a:xfrm>
                <a:off x="465279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4" name="任意多边形: 形状 1087"/>
              <p:cNvSpPr/>
              <p:nvPr/>
            </p:nvSpPr>
            <p:spPr>
              <a:xfrm>
                <a:off x="4652790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5" name="任意多边形: 形状 1088"/>
              <p:cNvSpPr/>
              <p:nvPr/>
            </p:nvSpPr>
            <p:spPr>
              <a:xfrm>
                <a:off x="458779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2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2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96" name="图形 1"/>
              <p:cNvGrpSpPr/>
              <p:nvPr/>
            </p:nvGrpSpPr>
            <p:grpSpPr>
              <a:xfrm>
                <a:off x="4681434" y="6243442"/>
                <a:ext cx="15423" cy="65366"/>
                <a:chOff x="468143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224" name="任意多边形: 形状 1090"/>
                <p:cNvSpPr/>
                <p:nvPr/>
              </p:nvSpPr>
              <p:spPr>
                <a:xfrm>
                  <a:off x="4681434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5" name="任意多边形: 形状 1091"/>
                <p:cNvSpPr/>
                <p:nvPr/>
              </p:nvSpPr>
              <p:spPr>
                <a:xfrm>
                  <a:off x="4681434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0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0" y="11971"/>
                        <a:pt x="0" y="7712"/>
                      </a:cubicBezTo>
                      <a:cubicBezTo>
                        <a:pt x="0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97" name="任意多边形: 形状 1092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8" name="任意多边形: 形状 1093"/>
              <p:cNvSpPr/>
              <p:nvPr/>
            </p:nvSpPr>
            <p:spPr>
              <a:xfrm>
                <a:off x="4567685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99" name="任意多边形: 形状 1094"/>
              <p:cNvSpPr/>
              <p:nvPr/>
            </p:nvSpPr>
            <p:spPr>
              <a:xfrm>
                <a:off x="2504501" y="6444683"/>
                <a:ext cx="382652" cy="392935"/>
              </a:xfrm>
              <a:custGeom>
                <a:avLst/>
                <a:gdLst>
                  <a:gd name="connsiteX0" fmla="*/ 382653 w 382652"/>
                  <a:gd name="connsiteY0" fmla="*/ 392935 h 392935"/>
                  <a:gd name="connsiteX1" fmla="*/ 0 w 382652"/>
                  <a:gd name="connsiteY1" fmla="*/ 392935 h 392935"/>
                  <a:gd name="connsiteX2" fmla="*/ 382653 w 382652"/>
                  <a:gd name="connsiteY2" fmla="*/ 0 h 392935"/>
                  <a:gd name="connsiteX3" fmla="*/ 382653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0" name="任意多边形: 形状 1095"/>
              <p:cNvSpPr/>
              <p:nvPr/>
            </p:nvSpPr>
            <p:spPr>
              <a:xfrm>
                <a:off x="2684076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201" name="图形 1"/>
              <p:cNvGrpSpPr/>
              <p:nvPr/>
            </p:nvGrpSpPr>
            <p:grpSpPr>
              <a:xfrm>
                <a:off x="3467375" y="6504908"/>
                <a:ext cx="388528" cy="308105"/>
                <a:chOff x="346737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204" name="任意多边形: 形状 1097"/>
                <p:cNvSpPr/>
                <p:nvPr/>
              </p:nvSpPr>
              <p:spPr>
                <a:xfrm>
                  <a:off x="3467375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5" name="任意多边形: 形状 1098"/>
                <p:cNvSpPr/>
                <p:nvPr/>
              </p:nvSpPr>
              <p:spPr>
                <a:xfrm>
                  <a:off x="355110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6" name="任意多边形: 形状 1099"/>
                <p:cNvSpPr/>
                <p:nvPr/>
              </p:nvSpPr>
              <p:spPr>
                <a:xfrm>
                  <a:off x="363483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7" name="任意多边形: 形状 1100"/>
                <p:cNvSpPr/>
                <p:nvPr/>
              </p:nvSpPr>
              <p:spPr>
                <a:xfrm>
                  <a:off x="3718560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8" name="任意多边形: 形状 1101"/>
                <p:cNvSpPr/>
                <p:nvPr/>
              </p:nvSpPr>
              <p:spPr>
                <a:xfrm>
                  <a:off x="380228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09" name="任意多边形: 形状 1102"/>
                <p:cNvSpPr/>
                <p:nvPr/>
              </p:nvSpPr>
              <p:spPr>
                <a:xfrm>
                  <a:off x="3467375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0" name="任意多边形: 形状 1103"/>
                <p:cNvSpPr/>
                <p:nvPr/>
              </p:nvSpPr>
              <p:spPr>
                <a:xfrm>
                  <a:off x="355110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1" name="任意多边形: 形状 1104"/>
                <p:cNvSpPr/>
                <p:nvPr/>
              </p:nvSpPr>
              <p:spPr>
                <a:xfrm>
                  <a:off x="363483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2" name="任意多边形: 形状 1105"/>
                <p:cNvSpPr/>
                <p:nvPr/>
              </p:nvSpPr>
              <p:spPr>
                <a:xfrm>
                  <a:off x="371856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3" name="任意多边形: 形状 1106"/>
                <p:cNvSpPr/>
                <p:nvPr/>
              </p:nvSpPr>
              <p:spPr>
                <a:xfrm>
                  <a:off x="380228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4" name="任意多边形: 形状 1107"/>
                <p:cNvSpPr/>
                <p:nvPr/>
              </p:nvSpPr>
              <p:spPr>
                <a:xfrm>
                  <a:off x="3467375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5" name="任意多边形: 形状 1108"/>
                <p:cNvSpPr/>
                <p:nvPr/>
              </p:nvSpPr>
              <p:spPr>
                <a:xfrm>
                  <a:off x="355110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6" name="任意多边形: 形状 1109"/>
                <p:cNvSpPr/>
                <p:nvPr/>
              </p:nvSpPr>
              <p:spPr>
                <a:xfrm>
                  <a:off x="363483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7" name="任意多边形: 形状 1110"/>
                <p:cNvSpPr/>
                <p:nvPr/>
              </p:nvSpPr>
              <p:spPr>
                <a:xfrm>
                  <a:off x="371856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8" name="任意多边形: 形状 1111"/>
                <p:cNvSpPr/>
                <p:nvPr/>
              </p:nvSpPr>
              <p:spPr>
                <a:xfrm>
                  <a:off x="380228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19" name="任意多边形: 形状 1112"/>
                <p:cNvSpPr/>
                <p:nvPr/>
              </p:nvSpPr>
              <p:spPr>
                <a:xfrm>
                  <a:off x="3467375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0" name="任意多边形: 形状 1113"/>
                <p:cNvSpPr/>
                <p:nvPr/>
              </p:nvSpPr>
              <p:spPr>
                <a:xfrm>
                  <a:off x="355110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1" name="任意多边形: 形状 1114"/>
                <p:cNvSpPr/>
                <p:nvPr/>
              </p:nvSpPr>
              <p:spPr>
                <a:xfrm>
                  <a:off x="363483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2" name="任意多边形: 形状 1115"/>
                <p:cNvSpPr/>
                <p:nvPr/>
              </p:nvSpPr>
              <p:spPr>
                <a:xfrm>
                  <a:off x="371856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23" name="任意多边形: 形状 1116"/>
                <p:cNvSpPr/>
                <p:nvPr/>
              </p:nvSpPr>
              <p:spPr>
                <a:xfrm>
                  <a:off x="380228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1117"/>
              <p:cNvSpPr/>
              <p:nvPr/>
            </p:nvSpPr>
            <p:spPr>
              <a:xfrm>
                <a:off x="400444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03" name="任意多边形: 形状 1118"/>
              <p:cNvSpPr/>
              <p:nvPr/>
            </p:nvSpPr>
            <p:spPr>
              <a:xfrm>
                <a:off x="4475785" y="6476265"/>
                <a:ext cx="329771" cy="329771"/>
              </a:xfrm>
              <a:custGeom>
                <a:avLst/>
                <a:gdLst>
                  <a:gd name="connsiteX0" fmla="*/ 329772 w 329771"/>
                  <a:gd name="connsiteY0" fmla="*/ 164886 h 329771"/>
                  <a:gd name="connsiteX1" fmla="*/ 164886 w 329771"/>
                  <a:gd name="connsiteY1" fmla="*/ 329772 h 329771"/>
                  <a:gd name="connsiteX2" fmla="*/ 164886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6 w 329771"/>
                  <a:gd name="connsiteY5" fmla="*/ 0 h 329771"/>
                  <a:gd name="connsiteX6" fmla="*/ 164886 w 329771"/>
                  <a:gd name="connsiteY6" fmla="*/ 0 h 329771"/>
                  <a:gd name="connsiteX7" fmla="*/ 329772 w 329771"/>
                  <a:gd name="connsiteY7" fmla="*/ 164886 h 329771"/>
                  <a:gd name="connsiteX8" fmla="*/ 329772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2" y="164886"/>
                    </a:moveTo>
                    <a:cubicBezTo>
                      <a:pt x="238699" y="164886"/>
                      <a:pt x="164886" y="238699"/>
                      <a:pt x="164886" y="329772"/>
                    </a:cubicBezTo>
                    <a:lnTo>
                      <a:pt x="164886" y="329772"/>
                    </a:lnTo>
                    <a:cubicBezTo>
                      <a:pt x="164886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6" y="91073"/>
                      <a:pt x="164886" y="0"/>
                    </a:cubicBezTo>
                    <a:lnTo>
                      <a:pt x="164886" y="0"/>
                    </a:lnTo>
                    <a:cubicBezTo>
                      <a:pt x="164886" y="91073"/>
                      <a:pt x="238699" y="164886"/>
                      <a:pt x="329772" y="164886"/>
                    </a:cubicBezTo>
                    <a:lnTo>
                      <a:pt x="329772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81941" y="6034488"/>
              <a:ext cx="2432157" cy="818920"/>
              <a:chOff x="4881941" y="6034488"/>
              <a:chExt cx="2432157" cy="818920"/>
            </a:xfrm>
          </p:grpSpPr>
          <p:sp>
            <p:nvSpPr>
              <p:cNvPr id="120" name="任意多边形: 形状 1120"/>
              <p:cNvSpPr/>
              <p:nvPr/>
            </p:nvSpPr>
            <p:spPr>
              <a:xfrm>
                <a:off x="488194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1" name="任意多边形: 形状 1121"/>
              <p:cNvSpPr/>
              <p:nvPr/>
            </p:nvSpPr>
            <p:spPr>
              <a:xfrm>
                <a:off x="537035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2" name="任意多边形: 形状 1122"/>
              <p:cNvSpPr/>
              <p:nvPr/>
            </p:nvSpPr>
            <p:spPr>
              <a:xfrm>
                <a:off x="584922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3" name="任意多边形: 形状 1123"/>
              <p:cNvSpPr/>
              <p:nvPr/>
            </p:nvSpPr>
            <p:spPr>
              <a:xfrm>
                <a:off x="633763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4" name="任意多边形: 形状 1124"/>
              <p:cNvSpPr/>
              <p:nvPr/>
            </p:nvSpPr>
            <p:spPr>
              <a:xfrm>
                <a:off x="682568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5" name="任意多边形: 形状 1125"/>
              <p:cNvSpPr/>
              <p:nvPr/>
            </p:nvSpPr>
            <p:spPr>
              <a:xfrm>
                <a:off x="6949072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8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8 w 246777"/>
                  <a:gd name="connsiteY8" fmla="*/ 16158 h 246777"/>
                  <a:gd name="connsiteX9" fmla="*/ 16158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6" name="任意多边形: 形状 1126"/>
              <p:cNvSpPr/>
              <p:nvPr/>
            </p:nvSpPr>
            <p:spPr>
              <a:xfrm>
                <a:off x="597515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0 w 205327"/>
                  <a:gd name="connsiteY2" fmla="*/ 0 h 340788"/>
                  <a:gd name="connsiteX3" fmla="*/ 37113 w 205327"/>
                  <a:gd name="connsiteY3" fmla="*/ 0 h 340788"/>
                  <a:gd name="connsiteX4" fmla="*/ 28299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6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7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7 w 205327"/>
                  <a:gd name="connsiteY12" fmla="*/ 296721 h 340788"/>
                  <a:gd name="connsiteX13" fmla="*/ 132225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7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1" y="4774"/>
                      <a:pt x="201632" y="0"/>
                      <a:pt x="196490" y="0"/>
                    </a:cubicBezTo>
                    <a:lnTo>
                      <a:pt x="37113" y="0"/>
                    </a:lnTo>
                    <a:cubicBezTo>
                      <a:pt x="32339" y="0"/>
                      <a:pt x="28667" y="3673"/>
                      <a:pt x="28299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5" y="340788"/>
                      <a:pt x="8836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0" y="337116"/>
                      <a:pt x="177027" y="332710"/>
                    </a:cubicBezTo>
                    <a:lnTo>
                      <a:pt x="179231" y="306636"/>
                    </a:lnTo>
                    <a:cubicBezTo>
                      <a:pt x="179598" y="301495"/>
                      <a:pt x="175559" y="296721"/>
                      <a:pt x="170417" y="296721"/>
                    </a:cubicBezTo>
                    <a:lnTo>
                      <a:pt x="132225" y="296721"/>
                    </a:lnTo>
                    <a:cubicBezTo>
                      <a:pt x="127084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3" y="44435"/>
                      <a:pt x="152790" y="44435"/>
                    </a:cubicBezTo>
                    <a:lnTo>
                      <a:pt x="194287" y="44435"/>
                    </a:lnTo>
                    <a:cubicBezTo>
                      <a:pt x="199061" y="44435"/>
                      <a:pt x="202733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7" name="任意多边形: 形状 1127"/>
              <p:cNvSpPr/>
              <p:nvPr/>
            </p:nvSpPr>
            <p:spPr>
              <a:xfrm>
                <a:off x="540289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8" name="任意多边形: 形状 1128"/>
              <p:cNvSpPr/>
              <p:nvPr/>
            </p:nvSpPr>
            <p:spPr>
              <a:xfrm>
                <a:off x="491870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6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29" name="任意多边形: 形状 1129"/>
              <p:cNvSpPr/>
              <p:nvPr/>
            </p:nvSpPr>
            <p:spPr>
              <a:xfrm>
                <a:off x="488194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0" name="任意多边形: 形状 1130"/>
              <p:cNvSpPr/>
              <p:nvPr/>
            </p:nvSpPr>
            <p:spPr>
              <a:xfrm>
                <a:off x="537035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1" name="任意多边形: 形状 1131"/>
              <p:cNvSpPr/>
              <p:nvPr/>
            </p:nvSpPr>
            <p:spPr>
              <a:xfrm>
                <a:off x="584922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2" name="任意多边形: 形状 1132"/>
              <p:cNvSpPr/>
              <p:nvPr/>
            </p:nvSpPr>
            <p:spPr>
              <a:xfrm>
                <a:off x="633763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3" name="任意多边形: 形状 1133"/>
              <p:cNvSpPr/>
              <p:nvPr/>
            </p:nvSpPr>
            <p:spPr>
              <a:xfrm>
                <a:off x="682568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4" name="图形 1"/>
              <p:cNvGrpSpPr/>
              <p:nvPr/>
            </p:nvGrpSpPr>
            <p:grpSpPr>
              <a:xfrm>
                <a:off x="6455884" y="6048076"/>
                <a:ext cx="280929" cy="388160"/>
                <a:chOff x="645588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72" name="任意多边形: 形状 1135"/>
                <p:cNvSpPr/>
                <p:nvPr/>
              </p:nvSpPr>
              <p:spPr>
                <a:xfrm>
                  <a:off x="6455884" y="6048076"/>
                  <a:ext cx="129998" cy="388160"/>
                </a:xfrm>
                <a:custGeom>
                  <a:avLst/>
                  <a:gdLst>
                    <a:gd name="connsiteX0" fmla="*/ 28277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0847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3" name="任意多边形: 形状 1136"/>
                <p:cNvSpPr/>
                <p:nvPr/>
              </p:nvSpPr>
              <p:spPr>
                <a:xfrm>
                  <a:off x="657780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7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35" name="任意多边形: 形状 1137"/>
              <p:cNvSpPr/>
              <p:nvPr/>
            </p:nvSpPr>
            <p:spPr>
              <a:xfrm>
                <a:off x="546363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6" name="任意多边形: 形状 1138"/>
              <p:cNvSpPr/>
              <p:nvPr/>
            </p:nvSpPr>
            <p:spPr>
              <a:xfrm>
                <a:off x="550843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7" name="任意多边形: 形状 1139"/>
              <p:cNvSpPr/>
              <p:nvPr/>
            </p:nvSpPr>
            <p:spPr>
              <a:xfrm>
                <a:off x="5552134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8" name="任意多边形: 形状 1140"/>
              <p:cNvSpPr/>
              <p:nvPr/>
            </p:nvSpPr>
            <p:spPr>
              <a:xfrm>
                <a:off x="6991304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2" y="16158"/>
                      <a:pt x="0" y="12486"/>
                      <a:pt x="0" y="8079"/>
                    </a:cubicBezTo>
                    <a:cubicBezTo>
                      <a:pt x="0" y="3673"/>
                      <a:pt x="3672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39" name="任意多边形: 形状 1141"/>
              <p:cNvSpPr/>
              <p:nvPr/>
            </p:nvSpPr>
            <p:spPr>
              <a:xfrm>
                <a:off x="708494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0" name="任意多边形: 形状 1142"/>
              <p:cNvSpPr/>
              <p:nvPr/>
            </p:nvSpPr>
            <p:spPr>
              <a:xfrm>
                <a:off x="708494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1" name="任意多边形: 形状 1143"/>
              <p:cNvSpPr/>
              <p:nvPr/>
            </p:nvSpPr>
            <p:spPr>
              <a:xfrm>
                <a:off x="701958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2" name="图形 1"/>
              <p:cNvGrpSpPr/>
              <p:nvPr/>
            </p:nvGrpSpPr>
            <p:grpSpPr>
              <a:xfrm>
                <a:off x="7113224" y="6243442"/>
                <a:ext cx="15423" cy="65366"/>
                <a:chOff x="7113224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170" name="任意多边形: 形状 1145"/>
                <p:cNvSpPr/>
                <p:nvPr/>
              </p:nvSpPr>
              <p:spPr>
                <a:xfrm>
                  <a:off x="7113224" y="6243442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71" name="任意多边形: 形状 1146"/>
                <p:cNvSpPr/>
                <p:nvPr/>
              </p:nvSpPr>
              <p:spPr>
                <a:xfrm>
                  <a:off x="7113224" y="6293385"/>
                  <a:ext cx="15423" cy="15423"/>
                </a:xfrm>
                <a:custGeom>
                  <a:avLst/>
                  <a:gdLst>
                    <a:gd name="connsiteX0" fmla="*/ 15423 w 15423"/>
                    <a:gd name="connsiteY0" fmla="*/ 7712 h 15423"/>
                    <a:gd name="connsiteX1" fmla="*/ 7711 w 15423"/>
                    <a:gd name="connsiteY1" fmla="*/ 15424 h 15423"/>
                    <a:gd name="connsiteX2" fmla="*/ -1 w 15423"/>
                    <a:gd name="connsiteY2" fmla="*/ 7712 h 15423"/>
                    <a:gd name="connsiteX3" fmla="*/ 7711 w 15423"/>
                    <a:gd name="connsiteY3" fmla="*/ 0 h 15423"/>
                    <a:gd name="connsiteX4" fmla="*/ 15423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3" y="7712"/>
                      </a:moveTo>
                      <a:cubicBezTo>
                        <a:pt x="15423" y="11971"/>
                        <a:pt x="11971" y="15424"/>
                        <a:pt x="7711" y="15424"/>
                      </a:cubicBezTo>
                      <a:cubicBezTo>
                        <a:pt x="3452" y="15424"/>
                        <a:pt x="-1" y="11971"/>
                        <a:pt x="-1" y="7712"/>
                      </a:cubicBezTo>
                      <a:cubicBezTo>
                        <a:pt x="-1" y="3453"/>
                        <a:pt x="3452" y="0"/>
                        <a:pt x="7711" y="0"/>
                      </a:cubicBezTo>
                      <a:cubicBezTo>
                        <a:pt x="11971" y="0"/>
                        <a:pt x="15423" y="3453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3" name="任意多边形: 形状 1147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48015 w 56369"/>
                  <a:gd name="connsiteY0" fmla="*/ 56094 h 56094"/>
                  <a:gd name="connsiteX1" fmla="*/ 42507 w 56369"/>
                  <a:gd name="connsiteY1" fmla="*/ 53891 h 56094"/>
                  <a:gd name="connsiteX2" fmla="*/ 2479 w 56369"/>
                  <a:gd name="connsiteY2" fmla="*/ 13863 h 56094"/>
                  <a:gd name="connsiteX3" fmla="*/ 2479 w 56369"/>
                  <a:gd name="connsiteY3" fmla="*/ 2479 h 56094"/>
                  <a:gd name="connsiteX4" fmla="*/ 13863 w 56369"/>
                  <a:gd name="connsiteY4" fmla="*/ 2479 h 56094"/>
                  <a:gd name="connsiteX5" fmla="*/ 53891 w 56369"/>
                  <a:gd name="connsiteY5" fmla="*/ 42507 h 56094"/>
                  <a:gd name="connsiteX6" fmla="*/ 53891 w 56369"/>
                  <a:gd name="connsiteY6" fmla="*/ 53891 h 56094"/>
                  <a:gd name="connsiteX7" fmla="*/ 48382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48015" y="56094"/>
                    </a:moveTo>
                    <a:cubicBezTo>
                      <a:pt x="45812" y="56094"/>
                      <a:pt x="43976" y="55360"/>
                      <a:pt x="42507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4" y="-826"/>
                      <a:pt x="10558" y="-826"/>
                      <a:pt x="13863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4" name="任意多边形: 形状 1148"/>
              <p:cNvSpPr/>
              <p:nvPr/>
            </p:nvSpPr>
            <p:spPr>
              <a:xfrm>
                <a:off x="6999474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2" y="-826"/>
                      <a:pt x="50586" y="-826"/>
                      <a:pt x="53891" y="2479"/>
                    </a:cubicBezTo>
                    <a:cubicBezTo>
                      <a:pt x="57196" y="5784"/>
                      <a:pt x="57196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1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5" name="任意多边形: 形状 1149"/>
              <p:cNvSpPr/>
              <p:nvPr/>
            </p:nvSpPr>
            <p:spPr>
              <a:xfrm>
                <a:off x="4936291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6" name="任意多边形: 形状 1150"/>
              <p:cNvSpPr/>
              <p:nvPr/>
            </p:nvSpPr>
            <p:spPr>
              <a:xfrm>
                <a:off x="5115865" y="6631235"/>
                <a:ext cx="127061" cy="130366"/>
              </a:xfrm>
              <a:custGeom>
                <a:avLst/>
                <a:gdLst>
                  <a:gd name="connsiteX0" fmla="*/ 0 w 127061"/>
                  <a:gd name="connsiteY0" fmla="*/ 130366 h 130366"/>
                  <a:gd name="connsiteX1" fmla="*/ 127061 w 127061"/>
                  <a:gd name="connsiteY1" fmla="*/ 130366 h 130366"/>
                  <a:gd name="connsiteX2" fmla="*/ 127061 w 127061"/>
                  <a:gd name="connsiteY2" fmla="*/ 0 h 130366"/>
                  <a:gd name="connsiteX3" fmla="*/ 0 w 127061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1" h="130366">
                    <a:moveTo>
                      <a:pt x="0" y="130366"/>
                    </a:moveTo>
                    <a:lnTo>
                      <a:pt x="127061" y="130366"/>
                    </a:lnTo>
                    <a:lnTo>
                      <a:pt x="127061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47" name="图形 1"/>
              <p:cNvGrpSpPr/>
              <p:nvPr/>
            </p:nvGrpSpPr>
            <p:grpSpPr>
              <a:xfrm>
                <a:off x="5899165" y="6504908"/>
                <a:ext cx="388528" cy="308105"/>
                <a:chOff x="589916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150" name="任意多边形: 形状 1152"/>
                <p:cNvSpPr/>
                <p:nvPr/>
              </p:nvSpPr>
              <p:spPr>
                <a:xfrm>
                  <a:off x="589916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1" name="任意多边形: 形状 1153"/>
                <p:cNvSpPr/>
                <p:nvPr/>
              </p:nvSpPr>
              <p:spPr>
                <a:xfrm>
                  <a:off x="5982893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2" name="任意多边形: 形状 1154"/>
                <p:cNvSpPr/>
                <p:nvPr/>
              </p:nvSpPr>
              <p:spPr>
                <a:xfrm>
                  <a:off x="606662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3" name="任意多边形: 形状 1155"/>
                <p:cNvSpPr/>
                <p:nvPr/>
              </p:nvSpPr>
              <p:spPr>
                <a:xfrm>
                  <a:off x="6150349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4" name="任意多边形: 形状 1156"/>
                <p:cNvSpPr/>
                <p:nvPr/>
              </p:nvSpPr>
              <p:spPr>
                <a:xfrm>
                  <a:off x="6234078" y="650490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5" name="任意多边形: 形状 1157"/>
                <p:cNvSpPr/>
                <p:nvPr/>
              </p:nvSpPr>
              <p:spPr>
                <a:xfrm>
                  <a:off x="589916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6" name="任意多边形: 形状 1158"/>
                <p:cNvSpPr/>
                <p:nvPr/>
              </p:nvSpPr>
              <p:spPr>
                <a:xfrm>
                  <a:off x="598289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7" name="任意多边形: 形状 1159"/>
                <p:cNvSpPr/>
                <p:nvPr/>
              </p:nvSpPr>
              <p:spPr>
                <a:xfrm>
                  <a:off x="606662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8" name="任意多边形: 形状 1160"/>
                <p:cNvSpPr/>
                <p:nvPr/>
              </p:nvSpPr>
              <p:spPr>
                <a:xfrm>
                  <a:off x="615034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59" name="任意多边形: 形状 1161"/>
                <p:cNvSpPr/>
                <p:nvPr/>
              </p:nvSpPr>
              <p:spPr>
                <a:xfrm>
                  <a:off x="623407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0" name="任意多边形: 形状 1162"/>
                <p:cNvSpPr/>
                <p:nvPr/>
              </p:nvSpPr>
              <p:spPr>
                <a:xfrm>
                  <a:off x="589916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1" name="任意多边形: 形状 1163"/>
                <p:cNvSpPr/>
                <p:nvPr/>
              </p:nvSpPr>
              <p:spPr>
                <a:xfrm>
                  <a:off x="598289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2" name="任意多边形: 形状 1164"/>
                <p:cNvSpPr/>
                <p:nvPr/>
              </p:nvSpPr>
              <p:spPr>
                <a:xfrm>
                  <a:off x="606662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3" name="任意多边形: 形状 1165"/>
                <p:cNvSpPr/>
                <p:nvPr/>
              </p:nvSpPr>
              <p:spPr>
                <a:xfrm>
                  <a:off x="615034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4" name="任意多边形: 形状 1166"/>
                <p:cNvSpPr/>
                <p:nvPr/>
              </p:nvSpPr>
              <p:spPr>
                <a:xfrm>
                  <a:off x="623407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5" y="12002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5" name="任意多边形: 形状 1167"/>
                <p:cNvSpPr/>
                <p:nvPr/>
              </p:nvSpPr>
              <p:spPr>
                <a:xfrm>
                  <a:off x="589916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6" name="任意多边形: 形状 1168"/>
                <p:cNvSpPr/>
                <p:nvPr/>
              </p:nvSpPr>
              <p:spPr>
                <a:xfrm>
                  <a:off x="598289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7" name="任意多边形: 形状 1169"/>
                <p:cNvSpPr/>
                <p:nvPr/>
              </p:nvSpPr>
              <p:spPr>
                <a:xfrm>
                  <a:off x="606662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8" name="任意多边形: 形状 1170"/>
                <p:cNvSpPr/>
                <p:nvPr/>
              </p:nvSpPr>
              <p:spPr>
                <a:xfrm>
                  <a:off x="615034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69" name="任意多边形: 形状 1171"/>
                <p:cNvSpPr/>
                <p:nvPr/>
              </p:nvSpPr>
              <p:spPr>
                <a:xfrm>
                  <a:off x="623407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148" name="任意多边形: 形状 1172"/>
              <p:cNvSpPr/>
              <p:nvPr/>
            </p:nvSpPr>
            <p:spPr>
              <a:xfrm>
                <a:off x="643623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9" name="任意多边形: 形状 1173"/>
              <p:cNvSpPr/>
              <p:nvPr/>
            </p:nvSpPr>
            <p:spPr>
              <a:xfrm>
                <a:off x="6907576" y="6476265"/>
                <a:ext cx="329771" cy="329771"/>
              </a:xfrm>
              <a:custGeom>
                <a:avLst/>
                <a:gdLst>
                  <a:gd name="connsiteX0" fmla="*/ 329771 w 329771"/>
                  <a:gd name="connsiteY0" fmla="*/ 164886 h 329771"/>
                  <a:gd name="connsiteX1" fmla="*/ 164885 w 329771"/>
                  <a:gd name="connsiteY1" fmla="*/ 329772 h 329771"/>
                  <a:gd name="connsiteX2" fmla="*/ 164885 w 329771"/>
                  <a:gd name="connsiteY2" fmla="*/ 329772 h 329771"/>
                  <a:gd name="connsiteX3" fmla="*/ 0 w 329771"/>
                  <a:gd name="connsiteY3" fmla="*/ 164886 h 329771"/>
                  <a:gd name="connsiteX4" fmla="*/ 0 w 329771"/>
                  <a:gd name="connsiteY4" fmla="*/ 164886 h 329771"/>
                  <a:gd name="connsiteX5" fmla="*/ 164885 w 329771"/>
                  <a:gd name="connsiteY5" fmla="*/ 0 h 329771"/>
                  <a:gd name="connsiteX6" fmla="*/ 164885 w 329771"/>
                  <a:gd name="connsiteY6" fmla="*/ 0 h 329771"/>
                  <a:gd name="connsiteX7" fmla="*/ 329771 w 329771"/>
                  <a:gd name="connsiteY7" fmla="*/ 164886 h 329771"/>
                  <a:gd name="connsiteX8" fmla="*/ 329771 w 329771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1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3" y="164886"/>
                      <a:pt x="0" y="164886"/>
                    </a:cubicBezTo>
                    <a:lnTo>
                      <a:pt x="0" y="164886"/>
                    </a:lnTo>
                    <a:cubicBezTo>
                      <a:pt x="91073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8" name="图形 1"/>
            <p:cNvGrpSpPr/>
            <p:nvPr/>
          </p:nvGrpSpPr>
          <p:grpSpPr>
            <a:xfrm>
              <a:off x="7314098" y="6034488"/>
              <a:ext cx="2431789" cy="818920"/>
              <a:chOff x="7314098" y="6034488"/>
              <a:chExt cx="2431789" cy="818920"/>
            </a:xfrm>
          </p:grpSpPr>
          <p:sp>
            <p:nvSpPr>
              <p:cNvPr id="66" name="任意多边形: 形状 1175"/>
              <p:cNvSpPr/>
              <p:nvPr/>
            </p:nvSpPr>
            <p:spPr>
              <a:xfrm>
                <a:off x="7314098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7" name="任意多边形: 形状 1176"/>
              <p:cNvSpPr/>
              <p:nvPr/>
            </p:nvSpPr>
            <p:spPr>
              <a:xfrm>
                <a:off x="7802145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8" name="任意多边形: 形状 1177"/>
              <p:cNvSpPr/>
              <p:nvPr/>
            </p:nvSpPr>
            <p:spPr>
              <a:xfrm>
                <a:off x="828101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69" name="任意多边形: 形状 1178"/>
              <p:cNvSpPr/>
              <p:nvPr/>
            </p:nvSpPr>
            <p:spPr>
              <a:xfrm>
                <a:off x="876942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0" name="任意多边形: 形状 1179"/>
              <p:cNvSpPr/>
              <p:nvPr/>
            </p:nvSpPr>
            <p:spPr>
              <a:xfrm>
                <a:off x="925747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1" name="任意多边形: 形状 1180"/>
              <p:cNvSpPr/>
              <p:nvPr/>
            </p:nvSpPr>
            <p:spPr>
              <a:xfrm>
                <a:off x="9380862" y="6118584"/>
                <a:ext cx="246778" cy="246777"/>
              </a:xfrm>
              <a:custGeom>
                <a:avLst/>
                <a:gdLst>
                  <a:gd name="connsiteX0" fmla="*/ 246778 w 246778"/>
                  <a:gd name="connsiteY0" fmla="*/ 246778 h 246777"/>
                  <a:gd name="connsiteX1" fmla="*/ 0 w 246778"/>
                  <a:gd name="connsiteY1" fmla="*/ 246778 h 246777"/>
                  <a:gd name="connsiteX2" fmla="*/ 0 w 246778"/>
                  <a:gd name="connsiteY2" fmla="*/ 0 h 246777"/>
                  <a:gd name="connsiteX3" fmla="*/ 246778 w 246778"/>
                  <a:gd name="connsiteY3" fmla="*/ 0 h 246777"/>
                  <a:gd name="connsiteX4" fmla="*/ 246778 w 246778"/>
                  <a:gd name="connsiteY4" fmla="*/ 246778 h 246777"/>
                  <a:gd name="connsiteX5" fmla="*/ 16158 w 246778"/>
                  <a:gd name="connsiteY5" fmla="*/ 230620 h 246777"/>
                  <a:gd name="connsiteX6" fmla="*/ 230620 w 246778"/>
                  <a:gd name="connsiteY6" fmla="*/ 230620 h 246777"/>
                  <a:gd name="connsiteX7" fmla="*/ 230620 w 246778"/>
                  <a:gd name="connsiteY7" fmla="*/ 16158 h 246777"/>
                  <a:gd name="connsiteX8" fmla="*/ 16158 w 246778"/>
                  <a:gd name="connsiteY8" fmla="*/ 16158 h 246777"/>
                  <a:gd name="connsiteX9" fmla="*/ 16158 w 246778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8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8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8" y="16158"/>
                    </a:lnTo>
                    <a:lnTo>
                      <a:pt x="16158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2" name="任意多边形: 形状 1181"/>
              <p:cNvSpPr/>
              <p:nvPr/>
            </p:nvSpPr>
            <p:spPr>
              <a:xfrm>
                <a:off x="840694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5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1 w 205327"/>
                  <a:gd name="connsiteY5" fmla="*/ 296354 h 340788"/>
                  <a:gd name="connsiteX6" fmla="*/ 2961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4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2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1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5" y="9915"/>
                    </a:lnTo>
                    <a:cubicBezTo>
                      <a:pt x="205672" y="4774"/>
                      <a:pt x="201632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8" y="3673"/>
                      <a:pt x="28300" y="8079"/>
                    </a:cubicBezTo>
                    <a:lnTo>
                      <a:pt x="2961" y="296354"/>
                    </a:lnTo>
                    <a:lnTo>
                      <a:pt x="2961" y="296354"/>
                    </a:lnTo>
                    <a:lnTo>
                      <a:pt x="23" y="330874"/>
                    </a:lnTo>
                    <a:cubicBezTo>
                      <a:pt x="-344" y="336015"/>
                      <a:pt x="3696" y="340788"/>
                      <a:pt x="8837" y="340788"/>
                    </a:cubicBezTo>
                    <a:lnTo>
                      <a:pt x="168214" y="340788"/>
                    </a:lnTo>
                    <a:cubicBezTo>
                      <a:pt x="172988" y="340788"/>
                      <a:pt x="176661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9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5" y="296721"/>
                      <a:pt x="122678" y="292314"/>
                      <a:pt x="123412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1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3" name="任意多边形: 形状 1182"/>
              <p:cNvSpPr/>
              <p:nvPr/>
            </p:nvSpPr>
            <p:spPr>
              <a:xfrm>
                <a:off x="7834686" y="6086635"/>
                <a:ext cx="424801" cy="325364"/>
              </a:xfrm>
              <a:custGeom>
                <a:avLst/>
                <a:gdLst>
                  <a:gd name="connsiteX0" fmla="*/ 283276 w 424801"/>
                  <a:gd name="connsiteY0" fmla="*/ 42966 h 325364"/>
                  <a:gd name="connsiteX1" fmla="*/ 292824 w 424801"/>
                  <a:gd name="connsiteY1" fmla="*/ 6977 h 325364"/>
                  <a:gd name="connsiteX2" fmla="*/ 288417 w 424801"/>
                  <a:gd name="connsiteY2" fmla="*/ 1102 h 325364"/>
                  <a:gd name="connsiteX3" fmla="*/ 219011 w 424801"/>
                  <a:gd name="connsiteY3" fmla="*/ 0 h 325364"/>
                  <a:gd name="connsiteX4" fmla="*/ 214604 w 424801"/>
                  <a:gd name="connsiteY4" fmla="*/ 3305 h 325364"/>
                  <a:gd name="connsiteX5" fmla="*/ 198813 w 424801"/>
                  <a:gd name="connsiteY5" fmla="*/ 64633 h 325364"/>
                  <a:gd name="connsiteX6" fmla="*/ 194406 w 424801"/>
                  <a:gd name="connsiteY6" fmla="*/ 67938 h 325364"/>
                  <a:gd name="connsiteX7" fmla="*/ 60735 w 424801"/>
                  <a:gd name="connsiteY7" fmla="*/ 66101 h 325364"/>
                  <a:gd name="connsiteX8" fmla="*/ 56328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6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2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276" y="42966"/>
                    </a:moveTo>
                    <a:lnTo>
                      <a:pt x="292824" y="6977"/>
                    </a:lnTo>
                    <a:cubicBezTo>
                      <a:pt x="293558" y="4040"/>
                      <a:pt x="291355" y="1102"/>
                      <a:pt x="288417" y="1102"/>
                    </a:cubicBezTo>
                    <a:lnTo>
                      <a:pt x="219011" y="0"/>
                    </a:lnTo>
                    <a:cubicBezTo>
                      <a:pt x="216807" y="0"/>
                      <a:pt x="214971" y="1469"/>
                      <a:pt x="214604" y="3305"/>
                    </a:cubicBezTo>
                    <a:lnTo>
                      <a:pt x="198813" y="64633"/>
                    </a:lnTo>
                    <a:cubicBezTo>
                      <a:pt x="198446" y="66836"/>
                      <a:pt x="196243" y="67938"/>
                      <a:pt x="194406" y="67938"/>
                    </a:cubicBezTo>
                    <a:lnTo>
                      <a:pt x="60735" y="66101"/>
                    </a:lnTo>
                    <a:cubicBezTo>
                      <a:pt x="58532" y="66101"/>
                      <a:pt x="56695" y="67571"/>
                      <a:pt x="56328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0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4" y="321325"/>
                      <a:pt x="134548" y="324263"/>
                      <a:pt x="137486" y="324263"/>
                    </a:cubicBezTo>
                    <a:lnTo>
                      <a:pt x="206892" y="325365"/>
                    </a:lnTo>
                    <a:cubicBezTo>
                      <a:pt x="209095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2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8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3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4" name="任意多边形: 形状 1183"/>
              <p:cNvSpPr/>
              <p:nvPr/>
            </p:nvSpPr>
            <p:spPr>
              <a:xfrm>
                <a:off x="7350496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4 w 412681"/>
                  <a:gd name="connsiteY5" fmla="*/ 146157 h 192795"/>
                  <a:gd name="connsiteX6" fmla="*/ 165945 w 412681"/>
                  <a:gd name="connsiteY6" fmla="*/ 152400 h 192795"/>
                  <a:gd name="connsiteX7" fmla="*/ 62020 w 412681"/>
                  <a:gd name="connsiteY7" fmla="*/ 150931 h 192795"/>
                  <a:gd name="connsiteX8" fmla="*/ 54308 w 412681"/>
                  <a:gd name="connsiteY8" fmla="*/ 140649 h 192795"/>
                  <a:gd name="connsiteX9" fmla="*/ 73404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9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59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29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2 w 412681"/>
                  <a:gd name="connsiteY25" fmla="*/ 47005 h 192795"/>
                  <a:gd name="connsiteX26" fmla="*/ 250041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7 w 412681"/>
                  <a:gd name="connsiteY29" fmla="*/ 118248 h 192795"/>
                  <a:gd name="connsiteX30" fmla="*/ 331198 w 412681"/>
                  <a:gd name="connsiteY30" fmla="*/ 124124 h 192795"/>
                  <a:gd name="connsiteX31" fmla="*/ 268769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7 w 412681"/>
                  <a:gd name="connsiteY33" fmla="*/ 153134 h 192795"/>
                  <a:gd name="connsiteX34" fmla="*/ 262159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4 w 412681"/>
                  <a:gd name="connsiteY38" fmla="*/ 2938 h 192795"/>
                  <a:gd name="connsiteX39" fmla="*/ 229476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7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4" y="146157"/>
                    </a:lnTo>
                    <a:cubicBezTo>
                      <a:pt x="172923" y="149829"/>
                      <a:pt x="169618" y="152400"/>
                      <a:pt x="165945" y="152400"/>
                    </a:cubicBezTo>
                    <a:lnTo>
                      <a:pt x="62020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4" y="74915"/>
                    </a:lnTo>
                    <a:cubicBezTo>
                      <a:pt x="74505" y="71243"/>
                      <a:pt x="77810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9" y="63898"/>
                    </a:cubicBezTo>
                    <a:lnTo>
                      <a:pt x="161172" y="40028"/>
                    </a:lnTo>
                    <a:cubicBezTo>
                      <a:pt x="162640" y="34887"/>
                      <a:pt x="158601" y="29745"/>
                      <a:pt x="153459" y="29745"/>
                    </a:cubicBezTo>
                    <a:lnTo>
                      <a:pt x="51003" y="28277"/>
                    </a:lnTo>
                    <a:cubicBezTo>
                      <a:pt x="47330" y="28277"/>
                      <a:pt x="44025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8" y="190225"/>
                      <a:pt x="8037" y="190225"/>
                    </a:cubicBezTo>
                    <a:lnTo>
                      <a:pt x="24929" y="190225"/>
                    </a:lnTo>
                    <a:cubicBezTo>
                      <a:pt x="32641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199" y="192795"/>
                      <a:pt x="204504" y="190592"/>
                      <a:pt x="205606" y="186919"/>
                    </a:cubicBezTo>
                    <a:lnTo>
                      <a:pt x="241962" y="47005"/>
                    </a:lnTo>
                    <a:cubicBezTo>
                      <a:pt x="243063" y="43333"/>
                      <a:pt x="246368" y="40762"/>
                      <a:pt x="250041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2" y="47373"/>
                      <a:pt x="358373" y="52514"/>
                    </a:cubicBezTo>
                    <a:lnTo>
                      <a:pt x="339277" y="118248"/>
                    </a:lnTo>
                    <a:cubicBezTo>
                      <a:pt x="338176" y="121920"/>
                      <a:pt x="334871" y="124124"/>
                      <a:pt x="331198" y="124124"/>
                    </a:cubicBezTo>
                    <a:lnTo>
                      <a:pt x="268769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7" y="153134"/>
                    </a:lnTo>
                    <a:cubicBezTo>
                      <a:pt x="252979" y="158276"/>
                      <a:pt x="257018" y="163417"/>
                      <a:pt x="262159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4" y="2938"/>
                    </a:cubicBezTo>
                    <a:lnTo>
                      <a:pt x="229476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5" name="任意多边形: 形状 1184"/>
              <p:cNvSpPr/>
              <p:nvPr/>
            </p:nvSpPr>
            <p:spPr>
              <a:xfrm>
                <a:off x="7314098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6" name="任意多边形: 形状 1185"/>
              <p:cNvSpPr/>
              <p:nvPr/>
            </p:nvSpPr>
            <p:spPr>
              <a:xfrm>
                <a:off x="7802145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7" name="任意多边形: 形状 1186"/>
              <p:cNvSpPr/>
              <p:nvPr/>
            </p:nvSpPr>
            <p:spPr>
              <a:xfrm>
                <a:off x="828101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8" name="任意多边形: 形状 1187"/>
              <p:cNvSpPr/>
              <p:nvPr/>
            </p:nvSpPr>
            <p:spPr>
              <a:xfrm>
                <a:off x="876942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79" name="任意多边形: 形状 1188"/>
              <p:cNvSpPr/>
              <p:nvPr/>
            </p:nvSpPr>
            <p:spPr>
              <a:xfrm>
                <a:off x="925747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-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-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0" name="图形 1"/>
              <p:cNvGrpSpPr/>
              <p:nvPr/>
            </p:nvGrpSpPr>
            <p:grpSpPr>
              <a:xfrm>
                <a:off x="8887674" y="6048076"/>
                <a:ext cx="280929" cy="388160"/>
                <a:chOff x="8887674" y="6048076"/>
                <a:chExt cx="280929" cy="388160"/>
              </a:xfrm>
              <a:solidFill>
                <a:srgbClr val="FFFFFF"/>
              </a:solidFill>
            </p:grpSpPr>
            <p:sp>
              <p:nvSpPr>
                <p:cNvPr id="118" name="任意多边形: 形状 1190"/>
                <p:cNvSpPr/>
                <p:nvPr/>
              </p:nvSpPr>
              <p:spPr>
                <a:xfrm>
                  <a:off x="8887674" y="6048076"/>
                  <a:ext cx="129998" cy="388160"/>
                </a:xfrm>
                <a:custGeom>
                  <a:avLst/>
                  <a:gdLst>
                    <a:gd name="connsiteX0" fmla="*/ 28276 w 129998"/>
                    <a:gd name="connsiteY0" fmla="*/ 12118 h 388160"/>
                    <a:gd name="connsiteX1" fmla="*/ 11384 w 129998"/>
                    <a:gd name="connsiteY1" fmla="*/ 63530 h 388160"/>
                    <a:gd name="connsiteX2" fmla="*/ 15791 w 129998"/>
                    <a:gd name="connsiteY2" fmla="*/ 69773 h 388160"/>
                    <a:gd name="connsiteX3" fmla="*/ 21299 w 129998"/>
                    <a:gd name="connsiteY3" fmla="*/ 69773 h 388160"/>
                    <a:gd name="connsiteX4" fmla="*/ 26073 w 129998"/>
                    <a:gd name="connsiteY4" fmla="*/ 74914 h 388160"/>
                    <a:gd name="connsiteX5" fmla="*/ 0 w 129998"/>
                    <a:gd name="connsiteY5" fmla="*/ 383020 h 388160"/>
                    <a:gd name="connsiteX6" fmla="*/ 4774 w 129998"/>
                    <a:gd name="connsiteY6" fmla="*/ 388161 h 388160"/>
                    <a:gd name="connsiteX7" fmla="*/ 93276 w 129998"/>
                    <a:gd name="connsiteY7" fmla="*/ 388161 h 388160"/>
                    <a:gd name="connsiteX8" fmla="*/ 98050 w 129998"/>
                    <a:gd name="connsiteY8" fmla="*/ 383754 h 388160"/>
                    <a:gd name="connsiteX9" fmla="*/ 129999 w 129998"/>
                    <a:gd name="connsiteY9" fmla="*/ 5141 h 388160"/>
                    <a:gd name="connsiteX10" fmla="*/ 124858 w 129998"/>
                    <a:gd name="connsiteY10" fmla="*/ 0 h 388160"/>
                    <a:gd name="connsiteX11" fmla="*/ 32683 w 129998"/>
                    <a:gd name="connsiteY11" fmla="*/ 8813 h 388160"/>
                    <a:gd name="connsiteX12" fmla="*/ 28644 w 129998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8" h="388160">
                      <a:moveTo>
                        <a:pt x="28276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1" y="69773"/>
                      </a:cubicBezTo>
                      <a:lnTo>
                        <a:pt x="21299" y="69773"/>
                      </a:lnTo>
                      <a:cubicBezTo>
                        <a:pt x="23870" y="69773"/>
                        <a:pt x="26073" y="71977"/>
                        <a:pt x="26073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6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2" y="386324"/>
                        <a:pt x="98050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8" y="0"/>
                      </a:cubicBezTo>
                      <a:lnTo>
                        <a:pt x="32683" y="8813"/>
                      </a:lnTo>
                      <a:cubicBezTo>
                        <a:pt x="32683" y="8813"/>
                        <a:pt x="29378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9" name="任意多边形: 形状 1191"/>
                <p:cNvSpPr/>
                <p:nvPr/>
              </p:nvSpPr>
              <p:spPr>
                <a:xfrm>
                  <a:off x="9009594" y="6064234"/>
                  <a:ext cx="159010" cy="262936"/>
                </a:xfrm>
                <a:custGeom>
                  <a:avLst/>
                  <a:gdLst>
                    <a:gd name="connsiteX0" fmla="*/ 159010 w 159010"/>
                    <a:gd name="connsiteY0" fmla="*/ 5141 h 262936"/>
                    <a:gd name="connsiteX1" fmla="*/ 154236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4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8 w 159010"/>
                    <a:gd name="connsiteY7" fmla="*/ 39294 h 262936"/>
                    <a:gd name="connsiteX8" fmla="*/ 47740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0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0" y="5141"/>
                      </a:moveTo>
                      <a:cubicBezTo>
                        <a:pt x="159010" y="2571"/>
                        <a:pt x="157174" y="0"/>
                        <a:pt x="154236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1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4" y="34153"/>
                      </a:cubicBezTo>
                      <a:lnTo>
                        <a:pt x="59124" y="34153"/>
                      </a:lnTo>
                      <a:cubicBezTo>
                        <a:pt x="61695" y="34153"/>
                        <a:pt x="63898" y="36356"/>
                        <a:pt x="63898" y="39294"/>
                      </a:cubicBezTo>
                      <a:lnTo>
                        <a:pt x="47740" y="224377"/>
                      </a:lnTo>
                      <a:cubicBezTo>
                        <a:pt x="47740" y="226948"/>
                        <a:pt x="45537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3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0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1" name="任意多边形: 形状 1192"/>
              <p:cNvSpPr/>
              <p:nvPr/>
            </p:nvSpPr>
            <p:spPr>
              <a:xfrm>
                <a:off x="7895421" y="6494993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89"/>
                      <a:pt x="234288" y="301862"/>
                      <a:pt x="150931" y="301862"/>
                    </a:cubicBezTo>
                    <a:cubicBezTo>
                      <a:pt x="67574" y="301862"/>
                      <a:pt x="0" y="234289"/>
                      <a:pt x="0" y="150931"/>
                    </a:cubicBezTo>
                    <a:cubicBezTo>
                      <a:pt x="0" y="67574"/>
                      <a:pt x="67574" y="0"/>
                      <a:pt x="150931" y="0"/>
                    </a:cubicBezTo>
                    <a:cubicBezTo>
                      <a:pt x="234288" y="0"/>
                      <a:pt x="301862" y="67574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2" name="任意多边形: 形状 1193"/>
              <p:cNvSpPr/>
              <p:nvPr/>
            </p:nvSpPr>
            <p:spPr>
              <a:xfrm>
                <a:off x="794022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6" y="212258"/>
                      <a:pt x="106129" y="212258"/>
                    </a:cubicBezTo>
                    <a:cubicBezTo>
                      <a:pt x="47372" y="212258"/>
                      <a:pt x="0" y="164885"/>
                      <a:pt x="0" y="106129"/>
                    </a:cubicBezTo>
                    <a:cubicBezTo>
                      <a:pt x="0" y="47372"/>
                      <a:pt x="47372" y="0"/>
                      <a:pt x="106129" y="0"/>
                    </a:cubicBezTo>
                    <a:cubicBezTo>
                      <a:pt x="164886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3" name="任意多边形: 形状 1194"/>
              <p:cNvSpPr/>
              <p:nvPr/>
            </p:nvSpPr>
            <p:spPr>
              <a:xfrm>
                <a:off x="798392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9 w 124857"/>
                  <a:gd name="connsiteY1" fmla="*/ 124858 h 124858"/>
                  <a:gd name="connsiteX2" fmla="*/ 0 w 124857"/>
                  <a:gd name="connsiteY2" fmla="*/ 62429 h 124858"/>
                  <a:gd name="connsiteX3" fmla="*/ 62429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9" y="124858"/>
                    </a:cubicBezTo>
                    <a:cubicBezTo>
                      <a:pt x="27909" y="124858"/>
                      <a:pt x="0" y="96948"/>
                      <a:pt x="0" y="62429"/>
                    </a:cubicBezTo>
                    <a:cubicBezTo>
                      <a:pt x="0" y="27910"/>
                      <a:pt x="27909" y="0"/>
                      <a:pt x="62429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4" name="任意多边形: 形状 1195"/>
              <p:cNvSpPr/>
              <p:nvPr/>
            </p:nvSpPr>
            <p:spPr>
              <a:xfrm>
                <a:off x="942346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5" name="任意多边形: 形状 1196"/>
              <p:cNvSpPr/>
              <p:nvPr/>
            </p:nvSpPr>
            <p:spPr>
              <a:xfrm>
                <a:off x="951673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6" name="任意多边形: 形状 1197"/>
              <p:cNvSpPr/>
              <p:nvPr/>
            </p:nvSpPr>
            <p:spPr>
              <a:xfrm>
                <a:off x="951673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87" name="任意多边形: 形状 1198"/>
              <p:cNvSpPr/>
              <p:nvPr/>
            </p:nvSpPr>
            <p:spPr>
              <a:xfrm>
                <a:off x="945137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88" name="图形 1"/>
              <p:cNvGrpSpPr/>
              <p:nvPr/>
            </p:nvGrpSpPr>
            <p:grpSpPr>
              <a:xfrm>
                <a:off x="9545014" y="6243442"/>
                <a:ext cx="15422" cy="65366"/>
                <a:chOff x="9545014" y="6243442"/>
                <a:chExt cx="15422" cy="65366"/>
              </a:xfrm>
              <a:solidFill>
                <a:srgbClr val="FFFFFF"/>
              </a:solidFill>
            </p:grpSpPr>
            <p:sp>
              <p:nvSpPr>
                <p:cNvPr id="116" name="任意多边形: 形状 1200"/>
                <p:cNvSpPr/>
                <p:nvPr/>
              </p:nvSpPr>
              <p:spPr>
                <a:xfrm>
                  <a:off x="9545014" y="6243442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7" name="任意多边形: 形状 1201"/>
                <p:cNvSpPr/>
                <p:nvPr/>
              </p:nvSpPr>
              <p:spPr>
                <a:xfrm>
                  <a:off x="9545014" y="6293385"/>
                  <a:ext cx="15422" cy="15423"/>
                </a:xfrm>
                <a:custGeom>
                  <a:avLst/>
                  <a:gdLst>
                    <a:gd name="connsiteX0" fmla="*/ 15423 w 15422"/>
                    <a:gd name="connsiteY0" fmla="*/ 7712 h 15423"/>
                    <a:gd name="connsiteX1" fmla="*/ 7711 w 15422"/>
                    <a:gd name="connsiteY1" fmla="*/ 15424 h 15423"/>
                    <a:gd name="connsiteX2" fmla="*/ 0 w 15422"/>
                    <a:gd name="connsiteY2" fmla="*/ 7712 h 15423"/>
                    <a:gd name="connsiteX3" fmla="*/ 7711 w 15422"/>
                    <a:gd name="connsiteY3" fmla="*/ 0 h 15423"/>
                    <a:gd name="connsiteX4" fmla="*/ 15423 w 15422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2" h="15423">
                      <a:moveTo>
                        <a:pt x="15423" y="7712"/>
                      </a:moveTo>
                      <a:cubicBezTo>
                        <a:pt x="15423" y="11752"/>
                        <a:pt x="12118" y="15424"/>
                        <a:pt x="7711" y="15424"/>
                      </a:cubicBezTo>
                      <a:cubicBezTo>
                        <a:pt x="3305" y="15424"/>
                        <a:pt x="0" y="12119"/>
                        <a:pt x="0" y="7712"/>
                      </a:cubicBezTo>
                      <a:cubicBezTo>
                        <a:pt x="0" y="3305"/>
                        <a:pt x="3305" y="0"/>
                        <a:pt x="7711" y="0"/>
                      </a:cubicBezTo>
                      <a:cubicBezTo>
                        <a:pt x="12118" y="0"/>
                        <a:pt x="15423" y="3305"/>
                        <a:pt x="15423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89" name="任意多边形: 形状 1202"/>
              <p:cNvSpPr/>
              <p:nvPr/>
            </p:nvSpPr>
            <p:spPr>
              <a:xfrm>
                <a:off x="943126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7 w 56370"/>
                  <a:gd name="connsiteY1" fmla="*/ 53891 h 56094"/>
                  <a:gd name="connsiteX2" fmla="*/ 2480 w 56370"/>
                  <a:gd name="connsiteY2" fmla="*/ 13863 h 56094"/>
                  <a:gd name="connsiteX3" fmla="*/ 2480 w 56370"/>
                  <a:gd name="connsiteY3" fmla="*/ 2479 h 56094"/>
                  <a:gd name="connsiteX4" fmla="*/ 13864 w 56370"/>
                  <a:gd name="connsiteY4" fmla="*/ 2479 h 56094"/>
                  <a:gd name="connsiteX5" fmla="*/ 53891 w 56370"/>
                  <a:gd name="connsiteY5" fmla="*/ 42507 h 56094"/>
                  <a:gd name="connsiteX6" fmla="*/ 53891 w 56370"/>
                  <a:gd name="connsiteY6" fmla="*/ 53891 h 56094"/>
                  <a:gd name="connsiteX7" fmla="*/ 48383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2" y="56094"/>
                      <a:pt x="43975" y="55360"/>
                      <a:pt x="42507" y="53891"/>
                    </a:cubicBezTo>
                    <a:lnTo>
                      <a:pt x="2480" y="13863"/>
                    </a:lnTo>
                    <a:cubicBezTo>
                      <a:pt x="-827" y="10558"/>
                      <a:pt x="-827" y="5784"/>
                      <a:pt x="2480" y="2479"/>
                    </a:cubicBezTo>
                    <a:cubicBezTo>
                      <a:pt x="5784" y="-826"/>
                      <a:pt x="10557" y="-826"/>
                      <a:pt x="13864" y="2479"/>
                    </a:cubicBezTo>
                    <a:lnTo>
                      <a:pt x="53891" y="42507"/>
                    </a:lnTo>
                    <a:cubicBezTo>
                      <a:pt x="57196" y="45812"/>
                      <a:pt x="57196" y="50586"/>
                      <a:pt x="53891" y="53891"/>
                    </a:cubicBezTo>
                    <a:cubicBezTo>
                      <a:pt x="52422" y="55360"/>
                      <a:pt x="50219" y="56094"/>
                      <a:pt x="48383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0" name="任意多边形: 形状 1203"/>
              <p:cNvSpPr/>
              <p:nvPr/>
            </p:nvSpPr>
            <p:spPr>
              <a:xfrm>
                <a:off x="9431631" y="6256386"/>
                <a:ext cx="56370" cy="56094"/>
              </a:xfrm>
              <a:custGeom>
                <a:avLst/>
                <a:gdLst>
                  <a:gd name="connsiteX0" fmla="*/ 7987 w 56370"/>
                  <a:gd name="connsiteY0" fmla="*/ 56094 h 56094"/>
                  <a:gd name="connsiteX1" fmla="*/ 2479 w 56370"/>
                  <a:gd name="connsiteY1" fmla="*/ 53891 h 56094"/>
                  <a:gd name="connsiteX2" fmla="*/ 2479 w 56370"/>
                  <a:gd name="connsiteY2" fmla="*/ 42507 h 56094"/>
                  <a:gd name="connsiteX3" fmla="*/ 42507 w 56370"/>
                  <a:gd name="connsiteY3" fmla="*/ 2479 h 56094"/>
                  <a:gd name="connsiteX4" fmla="*/ 53891 w 56370"/>
                  <a:gd name="connsiteY4" fmla="*/ 2479 h 56094"/>
                  <a:gd name="connsiteX5" fmla="*/ 53891 w 56370"/>
                  <a:gd name="connsiteY5" fmla="*/ 13863 h 56094"/>
                  <a:gd name="connsiteX6" fmla="*/ 13863 w 56370"/>
                  <a:gd name="connsiteY6" fmla="*/ 53891 h 56094"/>
                  <a:gd name="connsiteX7" fmla="*/ 8354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7" y="5784"/>
                      <a:pt x="57197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1" name="任意多边形: 形状 1204"/>
              <p:cNvSpPr/>
              <p:nvPr/>
            </p:nvSpPr>
            <p:spPr>
              <a:xfrm>
                <a:off x="7368080" y="6444683"/>
                <a:ext cx="382652" cy="392935"/>
              </a:xfrm>
              <a:custGeom>
                <a:avLst/>
                <a:gdLst>
                  <a:gd name="connsiteX0" fmla="*/ 382652 w 382652"/>
                  <a:gd name="connsiteY0" fmla="*/ 392935 h 392935"/>
                  <a:gd name="connsiteX1" fmla="*/ 0 w 382652"/>
                  <a:gd name="connsiteY1" fmla="*/ 392935 h 392935"/>
                  <a:gd name="connsiteX2" fmla="*/ 382652 w 382652"/>
                  <a:gd name="connsiteY2" fmla="*/ 0 h 392935"/>
                  <a:gd name="connsiteX3" fmla="*/ 382652 w 382652"/>
                  <a:gd name="connsiteY3" fmla="*/ 392935 h 392935"/>
                  <a:gd name="connsiteX4" fmla="*/ 58022 w 382652"/>
                  <a:gd name="connsiteY4" fmla="*/ 368331 h 392935"/>
                  <a:gd name="connsiteX5" fmla="*/ 358048 w 382652"/>
                  <a:gd name="connsiteY5" fmla="*/ 368331 h 392935"/>
                  <a:gd name="connsiteX6" fmla="*/ 358048 w 382652"/>
                  <a:gd name="connsiteY6" fmla="*/ 60226 h 392935"/>
                  <a:gd name="connsiteX7" fmla="*/ 58022 w 382652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2" h="392935">
                    <a:moveTo>
                      <a:pt x="382652" y="392935"/>
                    </a:moveTo>
                    <a:lnTo>
                      <a:pt x="0" y="392935"/>
                    </a:lnTo>
                    <a:lnTo>
                      <a:pt x="382652" y="0"/>
                    </a:lnTo>
                    <a:lnTo>
                      <a:pt x="382652" y="392935"/>
                    </a:lnTo>
                    <a:close/>
                    <a:moveTo>
                      <a:pt x="58022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2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2" name="任意多边形: 形状 1205"/>
              <p:cNvSpPr/>
              <p:nvPr/>
            </p:nvSpPr>
            <p:spPr>
              <a:xfrm>
                <a:off x="754765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93" name="图形 1"/>
              <p:cNvGrpSpPr/>
              <p:nvPr/>
            </p:nvGrpSpPr>
            <p:grpSpPr>
              <a:xfrm>
                <a:off x="8330955" y="6504908"/>
                <a:ext cx="388528" cy="308105"/>
                <a:chOff x="8330955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96" name="任意多边形: 形状 1207"/>
                <p:cNvSpPr/>
                <p:nvPr/>
              </p:nvSpPr>
              <p:spPr>
                <a:xfrm>
                  <a:off x="833095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7" name="任意多边形: 形状 1208"/>
                <p:cNvSpPr/>
                <p:nvPr/>
              </p:nvSpPr>
              <p:spPr>
                <a:xfrm>
                  <a:off x="841468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8" name="任意多边形: 形状 1209"/>
                <p:cNvSpPr/>
                <p:nvPr/>
              </p:nvSpPr>
              <p:spPr>
                <a:xfrm>
                  <a:off x="8498411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99" name="任意多边形: 形状 1210"/>
                <p:cNvSpPr/>
                <p:nvPr/>
              </p:nvSpPr>
              <p:spPr>
                <a:xfrm>
                  <a:off x="8582139" y="650490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6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6"/>
                        <a:pt x="26808" y="53616"/>
                      </a:cubicBezTo>
                      <a:cubicBezTo>
                        <a:pt x="12119" y="53616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0" name="任意多边形: 形状 1211"/>
                <p:cNvSpPr/>
                <p:nvPr/>
              </p:nvSpPr>
              <p:spPr>
                <a:xfrm>
                  <a:off x="8665867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1" name="任意多边形: 形状 1212"/>
                <p:cNvSpPr/>
                <p:nvPr/>
              </p:nvSpPr>
              <p:spPr>
                <a:xfrm>
                  <a:off x="8330955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2" name="任意多边形: 形状 1213"/>
                <p:cNvSpPr/>
                <p:nvPr/>
              </p:nvSpPr>
              <p:spPr>
                <a:xfrm>
                  <a:off x="8414683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3" name="任意多边形: 形状 1214"/>
                <p:cNvSpPr/>
                <p:nvPr/>
              </p:nvSpPr>
              <p:spPr>
                <a:xfrm>
                  <a:off x="8498411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4" name="任意多边形: 形状 1215"/>
                <p:cNvSpPr/>
                <p:nvPr/>
              </p:nvSpPr>
              <p:spPr>
                <a:xfrm>
                  <a:off x="8582139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5" name="任意多边形: 形状 1216"/>
                <p:cNvSpPr/>
                <p:nvPr/>
              </p:nvSpPr>
              <p:spPr>
                <a:xfrm>
                  <a:off x="8665867" y="658973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6" name="任意多边形: 形状 1217"/>
                <p:cNvSpPr/>
                <p:nvPr/>
              </p:nvSpPr>
              <p:spPr>
                <a:xfrm>
                  <a:off x="833095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7" name="任意多边形: 形状 1218"/>
                <p:cNvSpPr/>
                <p:nvPr/>
              </p:nvSpPr>
              <p:spPr>
                <a:xfrm>
                  <a:off x="841468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4" y="53615"/>
                        <a:pt x="26808" y="53615"/>
                      </a:cubicBezTo>
                      <a:cubicBezTo>
                        <a:pt x="12003" y="53615"/>
                        <a:pt x="1" y="41613"/>
                        <a:pt x="1" y="26808"/>
                      </a:cubicBezTo>
                      <a:cubicBezTo>
                        <a:pt x="1" y="12002"/>
                        <a:pt x="12003" y="0"/>
                        <a:pt x="26808" y="0"/>
                      </a:cubicBezTo>
                      <a:cubicBezTo>
                        <a:pt x="41614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8" name="任意多边形: 形状 1219"/>
                <p:cNvSpPr/>
                <p:nvPr/>
              </p:nvSpPr>
              <p:spPr>
                <a:xfrm>
                  <a:off x="849841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09" name="任意多边形: 形状 1220"/>
                <p:cNvSpPr/>
                <p:nvPr/>
              </p:nvSpPr>
              <p:spPr>
                <a:xfrm>
                  <a:off x="8582139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0" name="任意多边形: 形状 1221"/>
                <p:cNvSpPr/>
                <p:nvPr/>
              </p:nvSpPr>
              <p:spPr>
                <a:xfrm>
                  <a:off x="8665867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1" name="任意多边形: 形状 1222"/>
                <p:cNvSpPr/>
                <p:nvPr/>
              </p:nvSpPr>
              <p:spPr>
                <a:xfrm>
                  <a:off x="8330955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2" name="任意多边形: 形状 1223"/>
                <p:cNvSpPr/>
                <p:nvPr/>
              </p:nvSpPr>
              <p:spPr>
                <a:xfrm>
                  <a:off x="8414683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3" name="任意多边形: 形状 1224"/>
                <p:cNvSpPr/>
                <p:nvPr/>
              </p:nvSpPr>
              <p:spPr>
                <a:xfrm>
                  <a:off x="8498411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4" name="任意多边形: 形状 1225"/>
                <p:cNvSpPr/>
                <p:nvPr/>
              </p:nvSpPr>
              <p:spPr>
                <a:xfrm>
                  <a:off x="8582139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15" name="任意多边形: 形状 1226"/>
                <p:cNvSpPr/>
                <p:nvPr/>
              </p:nvSpPr>
              <p:spPr>
                <a:xfrm>
                  <a:off x="8665867" y="675939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94" name="任意多边形: 形状 1227"/>
              <p:cNvSpPr/>
              <p:nvPr/>
            </p:nvSpPr>
            <p:spPr>
              <a:xfrm>
                <a:off x="8868023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3" y="0"/>
                      <a:pt x="-1281" y="8446"/>
                      <a:pt x="188" y="17627"/>
                    </a:cubicBezTo>
                    <a:cubicBezTo>
                      <a:pt x="10837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6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95" name="任意多边形: 形状 1228"/>
              <p:cNvSpPr/>
              <p:nvPr/>
            </p:nvSpPr>
            <p:spPr>
              <a:xfrm>
                <a:off x="9339366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19" name="图形 1"/>
            <p:cNvGrpSpPr/>
            <p:nvPr/>
          </p:nvGrpSpPr>
          <p:grpSpPr>
            <a:xfrm>
              <a:off x="9745888" y="6034488"/>
              <a:ext cx="2431789" cy="818920"/>
              <a:chOff x="9745888" y="6034488"/>
              <a:chExt cx="2431789" cy="818920"/>
            </a:xfrm>
          </p:grpSpPr>
          <p:sp>
            <p:nvSpPr>
              <p:cNvPr id="20" name="任意多边形: 形状 1230"/>
              <p:cNvSpPr/>
              <p:nvPr/>
            </p:nvSpPr>
            <p:spPr>
              <a:xfrm>
                <a:off x="9745888" y="6034488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1" name="任意多边形: 形状 1231"/>
              <p:cNvSpPr/>
              <p:nvPr/>
            </p:nvSpPr>
            <p:spPr>
              <a:xfrm>
                <a:off x="10234302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2" name="任意多边形: 形状 1232"/>
              <p:cNvSpPr/>
              <p:nvPr/>
            </p:nvSpPr>
            <p:spPr>
              <a:xfrm>
                <a:off x="10712801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3" name="任意多边形: 形状 1233"/>
              <p:cNvSpPr/>
              <p:nvPr/>
            </p:nvSpPr>
            <p:spPr>
              <a:xfrm>
                <a:off x="11201216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037E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4" name="任意多边形: 形状 1234"/>
              <p:cNvSpPr/>
              <p:nvPr/>
            </p:nvSpPr>
            <p:spPr>
              <a:xfrm>
                <a:off x="11689263" y="6034488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5" name="任意多边形: 形状 1235"/>
              <p:cNvSpPr/>
              <p:nvPr/>
            </p:nvSpPr>
            <p:spPr>
              <a:xfrm>
                <a:off x="11812653" y="6118584"/>
                <a:ext cx="246777" cy="246777"/>
              </a:xfrm>
              <a:custGeom>
                <a:avLst/>
                <a:gdLst>
                  <a:gd name="connsiteX0" fmla="*/ 246778 w 246777"/>
                  <a:gd name="connsiteY0" fmla="*/ 246778 h 246777"/>
                  <a:gd name="connsiteX1" fmla="*/ 0 w 246777"/>
                  <a:gd name="connsiteY1" fmla="*/ 246778 h 246777"/>
                  <a:gd name="connsiteX2" fmla="*/ 0 w 246777"/>
                  <a:gd name="connsiteY2" fmla="*/ 0 h 246777"/>
                  <a:gd name="connsiteX3" fmla="*/ 246778 w 246777"/>
                  <a:gd name="connsiteY3" fmla="*/ 0 h 246777"/>
                  <a:gd name="connsiteX4" fmla="*/ 246778 w 246777"/>
                  <a:gd name="connsiteY4" fmla="*/ 246778 h 246777"/>
                  <a:gd name="connsiteX5" fmla="*/ 16157 w 246777"/>
                  <a:gd name="connsiteY5" fmla="*/ 230620 h 246777"/>
                  <a:gd name="connsiteX6" fmla="*/ 230620 w 246777"/>
                  <a:gd name="connsiteY6" fmla="*/ 230620 h 246777"/>
                  <a:gd name="connsiteX7" fmla="*/ 230620 w 246777"/>
                  <a:gd name="connsiteY7" fmla="*/ 16158 h 246777"/>
                  <a:gd name="connsiteX8" fmla="*/ 16157 w 246777"/>
                  <a:gd name="connsiteY8" fmla="*/ 16158 h 246777"/>
                  <a:gd name="connsiteX9" fmla="*/ 16157 w 246777"/>
                  <a:gd name="connsiteY9" fmla="*/ 230620 h 24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77" h="246777">
                    <a:moveTo>
                      <a:pt x="246778" y="246778"/>
                    </a:moveTo>
                    <a:lnTo>
                      <a:pt x="0" y="246778"/>
                    </a:lnTo>
                    <a:lnTo>
                      <a:pt x="0" y="0"/>
                    </a:lnTo>
                    <a:lnTo>
                      <a:pt x="246778" y="0"/>
                    </a:lnTo>
                    <a:lnTo>
                      <a:pt x="246778" y="246778"/>
                    </a:lnTo>
                    <a:close/>
                    <a:moveTo>
                      <a:pt x="16157" y="230620"/>
                    </a:moveTo>
                    <a:lnTo>
                      <a:pt x="230620" y="230620"/>
                    </a:lnTo>
                    <a:lnTo>
                      <a:pt x="230620" y="16158"/>
                    </a:lnTo>
                    <a:lnTo>
                      <a:pt x="16157" y="16158"/>
                    </a:lnTo>
                    <a:lnTo>
                      <a:pt x="16157" y="2306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6" name="任意多边形: 形状 1236"/>
              <p:cNvSpPr/>
              <p:nvPr/>
            </p:nvSpPr>
            <p:spPr>
              <a:xfrm>
                <a:off x="10838738" y="6078556"/>
                <a:ext cx="205327" cy="340788"/>
              </a:xfrm>
              <a:custGeom>
                <a:avLst/>
                <a:gdLst>
                  <a:gd name="connsiteX0" fmla="*/ 203101 w 205327"/>
                  <a:gd name="connsiteY0" fmla="*/ 35989 h 340788"/>
                  <a:gd name="connsiteX1" fmla="*/ 205304 w 205327"/>
                  <a:gd name="connsiteY1" fmla="*/ 9915 h 340788"/>
                  <a:gd name="connsiteX2" fmla="*/ 196491 w 205327"/>
                  <a:gd name="connsiteY2" fmla="*/ 0 h 340788"/>
                  <a:gd name="connsiteX3" fmla="*/ 37114 w 205327"/>
                  <a:gd name="connsiteY3" fmla="*/ 0 h 340788"/>
                  <a:gd name="connsiteX4" fmla="*/ 28300 w 205327"/>
                  <a:gd name="connsiteY4" fmla="*/ 8079 h 340788"/>
                  <a:gd name="connsiteX5" fmla="*/ 2962 w 205327"/>
                  <a:gd name="connsiteY5" fmla="*/ 296354 h 340788"/>
                  <a:gd name="connsiteX6" fmla="*/ 2962 w 205327"/>
                  <a:gd name="connsiteY6" fmla="*/ 296354 h 340788"/>
                  <a:gd name="connsiteX7" fmla="*/ 23 w 205327"/>
                  <a:gd name="connsiteY7" fmla="*/ 330874 h 340788"/>
                  <a:gd name="connsiteX8" fmla="*/ 8837 w 205327"/>
                  <a:gd name="connsiteY8" fmla="*/ 340788 h 340788"/>
                  <a:gd name="connsiteX9" fmla="*/ 168215 w 205327"/>
                  <a:gd name="connsiteY9" fmla="*/ 340788 h 340788"/>
                  <a:gd name="connsiteX10" fmla="*/ 177028 w 205327"/>
                  <a:gd name="connsiteY10" fmla="*/ 332710 h 340788"/>
                  <a:gd name="connsiteX11" fmla="*/ 179231 w 205327"/>
                  <a:gd name="connsiteY11" fmla="*/ 306636 h 340788"/>
                  <a:gd name="connsiteX12" fmla="*/ 170418 w 205327"/>
                  <a:gd name="connsiteY12" fmla="*/ 296721 h 340788"/>
                  <a:gd name="connsiteX13" fmla="*/ 132226 w 205327"/>
                  <a:gd name="connsiteY13" fmla="*/ 296721 h 340788"/>
                  <a:gd name="connsiteX14" fmla="*/ 123413 w 205327"/>
                  <a:gd name="connsiteY14" fmla="*/ 286806 h 340788"/>
                  <a:gd name="connsiteX15" fmla="*/ 143977 w 205327"/>
                  <a:gd name="connsiteY15" fmla="*/ 52514 h 340788"/>
                  <a:gd name="connsiteX16" fmla="*/ 152790 w 205327"/>
                  <a:gd name="connsiteY16" fmla="*/ 44435 h 340788"/>
                  <a:gd name="connsiteX17" fmla="*/ 194288 w 205327"/>
                  <a:gd name="connsiteY17" fmla="*/ 44435 h 340788"/>
                  <a:gd name="connsiteX18" fmla="*/ 203101 w 205327"/>
                  <a:gd name="connsiteY18" fmla="*/ 36356 h 34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327" h="340788">
                    <a:moveTo>
                      <a:pt x="203101" y="35989"/>
                    </a:moveTo>
                    <a:lnTo>
                      <a:pt x="205304" y="9915"/>
                    </a:lnTo>
                    <a:cubicBezTo>
                      <a:pt x="205672" y="4774"/>
                      <a:pt x="201633" y="0"/>
                      <a:pt x="196491" y="0"/>
                    </a:cubicBezTo>
                    <a:lnTo>
                      <a:pt x="37114" y="0"/>
                    </a:lnTo>
                    <a:cubicBezTo>
                      <a:pt x="32339" y="0"/>
                      <a:pt x="28667" y="3673"/>
                      <a:pt x="28300" y="8079"/>
                    </a:cubicBezTo>
                    <a:lnTo>
                      <a:pt x="2962" y="296354"/>
                    </a:lnTo>
                    <a:lnTo>
                      <a:pt x="2962" y="296354"/>
                    </a:lnTo>
                    <a:lnTo>
                      <a:pt x="23" y="330874"/>
                    </a:lnTo>
                    <a:cubicBezTo>
                      <a:pt x="-343" y="336015"/>
                      <a:pt x="3696" y="340788"/>
                      <a:pt x="8837" y="340788"/>
                    </a:cubicBezTo>
                    <a:lnTo>
                      <a:pt x="168215" y="340788"/>
                    </a:lnTo>
                    <a:cubicBezTo>
                      <a:pt x="172988" y="340788"/>
                      <a:pt x="176660" y="337116"/>
                      <a:pt x="177028" y="332710"/>
                    </a:cubicBezTo>
                    <a:lnTo>
                      <a:pt x="179231" y="306636"/>
                    </a:lnTo>
                    <a:cubicBezTo>
                      <a:pt x="179599" y="301495"/>
                      <a:pt x="175558" y="296721"/>
                      <a:pt x="170418" y="296721"/>
                    </a:cubicBezTo>
                    <a:lnTo>
                      <a:pt x="132226" y="296721"/>
                    </a:lnTo>
                    <a:cubicBezTo>
                      <a:pt x="127084" y="296721"/>
                      <a:pt x="122677" y="292314"/>
                      <a:pt x="123413" y="286806"/>
                    </a:cubicBezTo>
                    <a:lnTo>
                      <a:pt x="143977" y="52514"/>
                    </a:lnTo>
                    <a:cubicBezTo>
                      <a:pt x="144344" y="47740"/>
                      <a:pt x="148384" y="44435"/>
                      <a:pt x="152790" y="44435"/>
                    </a:cubicBezTo>
                    <a:lnTo>
                      <a:pt x="194288" y="44435"/>
                    </a:lnTo>
                    <a:cubicBezTo>
                      <a:pt x="199062" y="44435"/>
                      <a:pt x="202734" y="40762"/>
                      <a:pt x="203101" y="36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7" name="任意多边形: 形状 1237"/>
              <p:cNvSpPr/>
              <p:nvPr/>
            </p:nvSpPr>
            <p:spPr>
              <a:xfrm>
                <a:off x="10266109" y="6086635"/>
                <a:ext cx="424801" cy="325364"/>
              </a:xfrm>
              <a:custGeom>
                <a:avLst/>
                <a:gdLst>
                  <a:gd name="connsiteX0" fmla="*/ 283643 w 424801"/>
                  <a:gd name="connsiteY0" fmla="*/ 42966 h 325364"/>
                  <a:gd name="connsiteX1" fmla="*/ 293191 w 424801"/>
                  <a:gd name="connsiteY1" fmla="*/ 6977 h 325364"/>
                  <a:gd name="connsiteX2" fmla="*/ 288785 w 424801"/>
                  <a:gd name="connsiteY2" fmla="*/ 1102 h 325364"/>
                  <a:gd name="connsiteX3" fmla="*/ 219378 w 424801"/>
                  <a:gd name="connsiteY3" fmla="*/ 0 h 325364"/>
                  <a:gd name="connsiteX4" fmla="*/ 214971 w 424801"/>
                  <a:gd name="connsiteY4" fmla="*/ 3305 h 325364"/>
                  <a:gd name="connsiteX5" fmla="*/ 199181 w 424801"/>
                  <a:gd name="connsiteY5" fmla="*/ 64633 h 325364"/>
                  <a:gd name="connsiteX6" fmla="*/ 194773 w 424801"/>
                  <a:gd name="connsiteY6" fmla="*/ 67938 h 325364"/>
                  <a:gd name="connsiteX7" fmla="*/ 61102 w 424801"/>
                  <a:gd name="connsiteY7" fmla="*/ 66101 h 325364"/>
                  <a:gd name="connsiteX8" fmla="*/ 56696 w 424801"/>
                  <a:gd name="connsiteY8" fmla="*/ 69406 h 325364"/>
                  <a:gd name="connsiteX9" fmla="*/ 142 w 424801"/>
                  <a:gd name="connsiteY9" fmla="*/ 262936 h 325364"/>
                  <a:gd name="connsiteX10" fmla="*/ 4549 w 424801"/>
                  <a:gd name="connsiteY10" fmla="*/ 268812 h 325364"/>
                  <a:gd name="connsiteX11" fmla="*/ 139689 w 424801"/>
                  <a:gd name="connsiteY11" fmla="*/ 270648 h 325364"/>
                  <a:gd name="connsiteX12" fmla="*/ 144096 w 424801"/>
                  <a:gd name="connsiteY12" fmla="*/ 276523 h 325364"/>
                  <a:gd name="connsiteX13" fmla="*/ 133079 w 424801"/>
                  <a:gd name="connsiteY13" fmla="*/ 318387 h 325364"/>
                  <a:gd name="connsiteX14" fmla="*/ 137485 w 424801"/>
                  <a:gd name="connsiteY14" fmla="*/ 324263 h 325364"/>
                  <a:gd name="connsiteX15" fmla="*/ 206892 w 424801"/>
                  <a:gd name="connsiteY15" fmla="*/ 325365 h 325364"/>
                  <a:gd name="connsiteX16" fmla="*/ 211299 w 424801"/>
                  <a:gd name="connsiteY16" fmla="*/ 322060 h 325364"/>
                  <a:gd name="connsiteX17" fmla="*/ 228926 w 424801"/>
                  <a:gd name="connsiteY17" fmla="*/ 254857 h 325364"/>
                  <a:gd name="connsiteX18" fmla="*/ 233333 w 424801"/>
                  <a:gd name="connsiteY18" fmla="*/ 251552 h 325364"/>
                  <a:gd name="connsiteX19" fmla="*/ 363699 w 424801"/>
                  <a:gd name="connsiteY19" fmla="*/ 253388 h 325364"/>
                  <a:gd name="connsiteX20" fmla="*/ 368105 w 424801"/>
                  <a:gd name="connsiteY20" fmla="*/ 250083 h 325364"/>
                  <a:gd name="connsiteX21" fmla="*/ 424659 w 424801"/>
                  <a:gd name="connsiteY21" fmla="*/ 56921 h 325364"/>
                  <a:gd name="connsiteX22" fmla="*/ 420252 w 424801"/>
                  <a:gd name="connsiteY22" fmla="*/ 51045 h 325364"/>
                  <a:gd name="connsiteX23" fmla="*/ 288050 w 424801"/>
                  <a:gd name="connsiteY23" fmla="*/ 49209 h 325364"/>
                  <a:gd name="connsiteX24" fmla="*/ 283643 w 424801"/>
                  <a:gd name="connsiteY24" fmla="*/ 43333 h 3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4801" h="325364">
                    <a:moveTo>
                      <a:pt x="283643" y="42966"/>
                    </a:moveTo>
                    <a:lnTo>
                      <a:pt x="293191" y="6977"/>
                    </a:lnTo>
                    <a:cubicBezTo>
                      <a:pt x="293925" y="4040"/>
                      <a:pt x="291722" y="1102"/>
                      <a:pt x="288785" y="1102"/>
                    </a:cubicBezTo>
                    <a:lnTo>
                      <a:pt x="219378" y="0"/>
                    </a:lnTo>
                    <a:cubicBezTo>
                      <a:pt x="217175" y="0"/>
                      <a:pt x="215339" y="1469"/>
                      <a:pt x="214971" y="3305"/>
                    </a:cubicBezTo>
                    <a:lnTo>
                      <a:pt x="199181" y="64633"/>
                    </a:lnTo>
                    <a:cubicBezTo>
                      <a:pt x="198813" y="66836"/>
                      <a:pt x="196610" y="67938"/>
                      <a:pt x="194773" y="67938"/>
                    </a:cubicBezTo>
                    <a:lnTo>
                      <a:pt x="61102" y="66101"/>
                    </a:lnTo>
                    <a:cubicBezTo>
                      <a:pt x="58899" y="66101"/>
                      <a:pt x="57062" y="67571"/>
                      <a:pt x="56696" y="69406"/>
                    </a:cubicBezTo>
                    <a:lnTo>
                      <a:pt x="142" y="262936"/>
                    </a:lnTo>
                    <a:cubicBezTo>
                      <a:pt x="-592" y="265874"/>
                      <a:pt x="1611" y="268812"/>
                      <a:pt x="4549" y="268812"/>
                    </a:cubicBezTo>
                    <a:lnTo>
                      <a:pt x="139689" y="270648"/>
                    </a:lnTo>
                    <a:cubicBezTo>
                      <a:pt x="142627" y="270648"/>
                      <a:pt x="144831" y="273586"/>
                      <a:pt x="144096" y="276523"/>
                    </a:cubicBezTo>
                    <a:lnTo>
                      <a:pt x="133079" y="318387"/>
                    </a:lnTo>
                    <a:cubicBezTo>
                      <a:pt x="132345" y="321325"/>
                      <a:pt x="134548" y="324263"/>
                      <a:pt x="137485" y="324263"/>
                    </a:cubicBezTo>
                    <a:lnTo>
                      <a:pt x="206892" y="325365"/>
                    </a:lnTo>
                    <a:cubicBezTo>
                      <a:pt x="209096" y="325365"/>
                      <a:pt x="210931" y="323896"/>
                      <a:pt x="211299" y="322060"/>
                    </a:cubicBezTo>
                    <a:lnTo>
                      <a:pt x="228926" y="254857"/>
                    </a:lnTo>
                    <a:cubicBezTo>
                      <a:pt x="229293" y="252654"/>
                      <a:pt x="231496" y="251552"/>
                      <a:pt x="233333" y="251552"/>
                    </a:cubicBezTo>
                    <a:lnTo>
                      <a:pt x="363699" y="253388"/>
                    </a:lnTo>
                    <a:cubicBezTo>
                      <a:pt x="365902" y="253388"/>
                      <a:pt x="367739" y="251919"/>
                      <a:pt x="368105" y="250083"/>
                    </a:cubicBezTo>
                    <a:lnTo>
                      <a:pt x="424659" y="56921"/>
                    </a:lnTo>
                    <a:cubicBezTo>
                      <a:pt x="425394" y="53983"/>
                      <a:pt x="423190" y="51045"/>
                      <a:pt x="420252" y="51045"/>
                    </a:cubicBezTo>
                    <a:lnTo>
                      <a:pt x="288050" y="49209"/>
                    </a:lnTo>
                    <a:cubicBezTo>
                      <a:pt x="285112" y="49209"/>
                      <a:pt x="282909" y="46271"/>
                      <a:pt x="283643" y="433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" name="任意多边形: 形状 1238"/>
              <p:cNvSpPr/>
              <p:nvPr/>
            </p:nvSpPr>
            <p:spPr>
              <a:xfrm>
                <a:off x="9782652" y="6152736"/>
                <a:ext cx="412681" cy="192795"/>
              </a:xfrm>
              <a:custGeom>
                <a:avLst/>
                <a:gdLst>
                  <a:gd name="connsiteX0" fmla="*/ 229109 w 412681"/>
                  <a:gd name="connsiteY0" fmla="*/ 0 h 192795"/>
                  <a:gd name="connsiteX1" fmla="*/ 227640 w 412681"/>
                  <a:gd name="connsiteY1" fmla="*/ 0 h 192795"/>
                  <a:gd name="connsiteX2" fmla="*/ 227640 w 412681"/>
                  <a:gd name="connsiteY2" fmla="*/ 0 h 192795"/>
                  <a:gd name="connsiteX3" fmla="*/ 218459 w 412681"/>
                  <a:gd name="connsiteY3" fmla="*/ 0 h 192795"/>
                  <a:gd name="connsiteX4" fmla="*/ 210380 w 412681"/>
                  <a:gd name="connsiteY4" fmla="*/ 6243 h 192795"/>
                  <a:gd name="connsiteX5" fmla="*/ 174025 w 412681"/>
                  <a:gd name="connsiteY5" fmla="*/ 146157 h 192795"/>
                  <a:gd name="connsiteX6" fmla="*/ 165946 w 412681"/>
                  <a:gd name="connsiteY6" fmla="*/ 152400 h 192795"/>
                  <a:gd name="connsiteX7" fmla="*/ 62019 w 412681"/>
                  <a:gd name="connsiteY7" fmla="*/ 150931 h 192795"/>
                  <a:gd name="connsiteX8" fmla="*/ 54308 w 412681"/>
                  <a:gd name="connsiteY8" fmla="*/ 140649 h 192795"/>
                  <a:gd name="connsiteX9" fmla="*/ 73405 w 412681"/>
                  <a:gd name="connsiteY9" fmla="*/ 74915 h 192795"/>
                  <a:gd name="connsiteX10" fmla="*/ 81483 w 412681"/>
                  <a:gd name="connsiteY10" fmla="*/ 69039 h 192795"/>
                  <a:gd name="connsiteX11" fmla="*/ 146850 w 412681"/>
                  <a:gd name="connsiteY11" fmla="*/ 70141 h 192795"/>
                  <a:gd name="connsiteX12" fmla="*/ 154928 w 412681"/>
                  <a:gd name="connsiteY12" fmla="*/ 63898 h 192795"/>
                  <a:gd name="connsiteX13" fmla="*/ 161172 w 412681"/>
                  <a:gd name="connsiteY13" fmla="*/ 40028 h 192795"/>
                  <a:gd name="connsiteX14" fmla="*/ 153460 w 412681"/>
                  <a:gd name="connsiteY14" fmla="*/ 29745 h 192795"/>
                  <a:gd name="connsiteX15" fmla="*/ 51003 w 412681"/>
                  <a:gd name="connsiteY15" fmla="*/ 28277 h 192795"/>
                  <a:gd name="connsiteX16" fmla="*/ 42924 w 412681"/>
                  <a:gd name="connsiteY16" fmla="*/ 34153 h 192795"/>
                  <a:gd name="connsiteX17" fmla="*/ 325 w 412681"/>
                  <a:gd name="connsiteY17" fmla="*/ 179943 h 192795"/>
                  <a:gd name="connsiteX18" fmla="*/ 8037 w 412681"/>
                  <a:gd name="connsiteY18" fmla="*/ 190225 h 192795"/>
                  <a:gd name="connsiteX19" fmla="*/ 24930 w 412681"/>
                  <a:gd name="connsiteY19" fmla="*/ 190225 h 192795"/>
                  <a:gd name="connsiteX20" fmla="*/ 176228 w 412681"/>
                  <a:gd name="connsiteY20" fmla="*/ 192795 h 192795"/>
                  <a:gd name="connsiteX21" fmla="*/ 185041 w 412681"/>
                  <a:gd name="connsiteY21" fmla="*/ 192795 h 192795"/>
                  <a:gd name="connsiteX22" fmla="*/ 185041 w 412681"/>
                  <a:gd name="connsiteY22" fmla="*/ 192795 h 192795"/>
                  <a:gd name="connsiteX23" fmla="*/ 197527 w 412681"/>
                  <a:gd name="connsiteY23" fmla="*/ 192795 h 192795"/>
                  <a:gd name="connsiteX24" fmla="*/ 205606 w 412681"/>
                  <a:gd name="connsiteY24" fmla="*/ 186919 h 192795"/>
                  <a:gd name="connsiteX25" fmla="*/ 241963 w 412681"/>
                  <a:gd name="connsiteY25" fmla="*/ 47005 h 192795"/>
                  <a:gd name="connsiteX26" fmla="*/ 250042 w 412681"/>
                  <a:gd name="connsiteY26" fmla="*/ 40762 h 192795"/>
                  <a:gd name="connsiteX27" fmla="*/ 350662 w 412681"/>
                  <a:gd name="connsiteY27" fmla="*/ 42232 h 192795"/>
                  <a:gd name="connsiteX28" fmla="*/ 358373 w 412681"/>
                  <a:gd name="connsiteY28" fmla="*/ 52514 h 192795"/>
                  <a:gd name="connsiteX29" fmla="*/ 339278 w 412681"/>
                  <a:gd name="connsiteY29" fmla="*/ 118248 h 192795"/>
                  <a:gd name="connsiteX30" fmla="*/ 331199 w 412681"/>
                  <a:gd name="connsiteY30" fmla="*/ 124124 h 192795"/>
                  <a:gd name="connsiteX31" fmla="*/ 268770 w 412681"/>
                  <a:gd name="connsiteY31" fmla="*/ 123022 h 192795"/>
                  <a:gd name="connsiteX32" fmla="*/ 260690 w 412681"/>
                  <a:gd name="connsiteY32" fmla="*/ 129265 h 192795"/>
                  <a:gd name="connsiteX33" fmla="*/ 254448 w 412681"/>
                  <a:gd name="connsiteY33" fmla="*/ 153134 h 192795"/>
                  <a:gd name="connsiteX34" fmla="*/ 262160 w 412681"/>
                  <a:gd name="connsiteY34" fmla="*/ 163417 h 192795"/>
                  <a:gd name="connsiteX35" fmla="*/ 361678 w 412681"/>
                  <a:gd name="connsiteY35" fmla="*/ 164886 h 192795"/>
                  <a:gd name="connsiteX36" fmla="*/ 369757 w 412681"/>
                  <a:gd name="connsiteY36" fmla="*/ 159010 h 192795"/>
                  <a:gd name="connsiteX37" fmla="*/ 412356 w 412681"/>
                  <a:gd name="connsiteY37" fmla="*/ 13220 h 192795"/>
                  <a:gd name="connsiteX38" fmla="*/ 404645 w 412681"/>
                  <a:gd name="connsiteY38" fmla="*/ 2938 h 192795"/>
                  <a:gd name="connsiteX39" fmla="*/ 229109 w 412681"/>
                  <a:gd name="connsiteY39" fmla="*/ 367 h 1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2681" h="192795">
                    <a:moveTo>
                      <a:pt x="229109" y="0"/>
                    </a:moveTo>
                    <a:cubicBezTo>
                      <a:pt x="229109" y="0"/>
                      <a:pt x="228008" y="0"/>
                      <a:pt x="227640" y="0"/>
                    </a:cubicBezTo>
                    <a:lnTo>
                      <a:pt x="227640" y="0"/>
                    </a:lnTo>
                    <a:cubicBezTo>
                      <a:pt x="227640" y="0"/>
                      <a:pt x="218459" y="0"/>
                      <a:pt x="218459" y="0"/>
                    </a:cubicBezTo>
                    <a:cubicBezTo>
                      <a:pt x="214787" y="0"/>
                      <a:pt x="211482" y="2571"/>
                      <a:pt x="210380" y="6243"/>
                    </a:cubicBezTo>
                    <a:lnTo>
                      <a:pt x="174025" y="146157"/>
                    </a:lnTo>
                    <a:cubicBezTo>
                      <a:pt x="172923" y="149829"/>
                      <a:pt x="169618" y="152400"/>
                      <a:pt x="165946" y="152400"/>
                    </a:cubicBezTo>
                    <a:lnTo>
                      <a:pt x="62019" y="150931"/>
                    </a:lnTo>
                    <a:cubicBezTo>
                      <a:pt x="56511" y="150931"/>
                      <a:pt x="52839" y="145790"/>
                      <a:pt x="54308" y="140649"/>
                    </a:cubicBezTo>
                    <a:lnTo>
                      <a:pt x="73405" y="74915"/>
                    </a:lnTo>
                    <a:cubicBezTo>
                      <a:pt x="74506" y="71243"/>
                      <a:pt x="77811" y="69039"/>
                      <a:pt x="81483" y="69039"/>
                    </a:cubicBezTo>
                    <a:lnTo>
                      <a:pt x="146850" y="70141"/>
                    </a:lnTo>
                    <a:cubicBezTo>
                      <a:pt x="150522" y="70141"/>
                      <a:pt x="153827" y="67570"/>
                      <a:pt x="154928" y="63898"/>
                    </a:cubicBezTo>
                    <a:lnTo>
                      <a:pt x="161172" y="40028"/>
                    </a:lnTo>
                    <a:cubicBezTo>
                      <a:pt x="162641" y="34887"/>
                      <a:pt x="158601" y="29745"/>
                      <a:pt x="153460" y="29745"/>
                    </a:cubicBezTo>
                    <a:lnTo>
                      <a:pt x="51003" y="28277"/>
                    </a:lnTo>
                    <a:cubicBezTo>
                      <a:pt x="47331" y="28277"/>
                      <a:pt x="44026" y="30480"/>
                      <a:pt x="42924" y="34153"/>
                    </a:cubicBezTo>
                    <a:lnTo>
                      <a:pt x="325" y="179943"/>
                    </a:lnTo>
                    <a:cubicBezTo>
                      <a:pt x="-1144" y="185084"/>
                      <a:pt x="2529" y="190225"/>
                      <a:pt x="8037" y="190225"/>
                    </a:cubicBezTo>
                    <a:lnTo>
                      <a:pt x="24930" y="190225"/>
                    </a:lnTo>
                    <a:cubicBezTo>
                      <a:pt x="32642" y="190592"/>
                      <a:pt x="143912" y="192428"/>
                      <a:pt x="176228" y="192795"/>
                    </a:cubicBezTo>
                    <a:lnTo>
                      <a:pt x="185041" y="192795"/>
                    </a:lnTo>
                    <a:cubicBezTo>
                      <a:pt x="185041" y="192795"/>
                      <a:pt x="185041" y="192795"/>
                      <a:pt x="185041" y="192795"/>
                    </a:cubicBezTo>
                    <a:lnTo>
                      <a:pt x="197527" y="192795"/>
                    </a:lnTo>
                    <a:cubicBezTo>
                      <a:pt x="201200" y="192795"/>
                      <a:pt x="204504" y="190592"/>
                      <a:pt x="205606" y="186919"/>
                    </a:cubicBezTo>
                    <a:lnTo>
                      <a:pt x="241963" y="47005"/>
                    </a:lnTo>
                    <a:cubicBezTo>
                      <a:pt x="243064" y="43333"/>
                      <a:pt x="246369" y="40762"/>
                      <a:pt x="250042" y="40762"/>
                    </a:cubicBezTo>
                    <a:lnTo>
                      <a:pt x="350662" y="42232"/>
                    </a:lnTo>
                    <a:cubicBezTo>
                      <a:pt x="356170" y="42232"/>
                      <a:pt x="359843" y="47373"/>
                      <a:pt x="358373" y="52514"/>
                    </a:cubicBezTo>
                    <a:lnTo>
                      <a:pt x="339278" y="118248"/>
                    </a:lnTo>
                    <a:cubicBezTo>
                      <a:pt x="338176" y="121920"/>
                      <a:pt x="334871" y="124124"/>
                      <a:pt x="331199" y="124124"/>
                    </a:cubicBezTo>
                    <a:lnTo>
                      <a:pt x="268770" y="123022"/>
                    </a:lnTo>
                    <a:cubicBezTo>
                      <a:pt x="265097" y="123022"/>
                      <a:pt x="261792" y="125592"/>
                      <a:pt x="260690" y="129265"/>
                    </a:cubicBezTo>
                    <a:lnTo>
                      <a:pt x="254448" y="153134"/>
                    </a:lnTo>
                    <a:cubicBezTo>
                      <a:pt x="252979" y="158276"/>
                      <a:pt x="257019" y="163417"/>
                      <a:pt x="262160" y="163417"/>
                    </a:cubicBezTo>
                    <a:lnTo>
                      <a:pt x="361678" y="164886"/>
                    </a:lnTo>
                    <a:cubicBezTo>
                      <a:pt x="365351" y="164886"/>
                      <a:pt x="368656" y="162683"/>
                      <a:pt x="369757" y="159010"/>
                    </a:cubicBezTo>
                    <a:lnTo>
                      <a:pt x="412356" y="13220"/>
                    </a:lnTo>
                    <a:cubicBezTo>
                      <a:pt x="413825" y="8079"/>
                      <a:pt x="410153" y="2938"/>
                      <a:pt x="404645" y="2938"/>
                    </a:cubicBezTo>
                    <a:lnTo>
                      <a:pt x="229109" y="36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1239"/>
              <p:cNvSpPr/>
              <p:nvPr/>
            </p:nvSpPr>
            <p:spPr>
              <a:xfrm>
                <a:off x="9745888" y="6438440"/>
                <a:ext cx="488414" cy="414968"/>
              </a:xfrm>
              <a:custGeom>
                <a:avLst/>
                <a:gdLst>
                  <a:gd name="connsiteX0" fmla="*/ 1 w 488414"/>
                  <a:gd name="connsiteY0" fmla="*/ 0 h 414968"/>
                  <a:gd name="connsiteX1" fmla="*/ 488415 w 488414"/>
                  <a:gd name="connsiteY1" fmla="*/ 0 h 414968"/>
                  <a:gd name="connsiteX2" fmla="*/ 488415 w 488414"/>
                  <a:gd name="connsiteY2" fmla="*/ 414969 h 414968"/>
                  <a:gd name="connsiteX3" fmla="*/ 1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1" y="0"/>
                    </a:moveTo>
                    <a:lnTo>
                      <a:pt x="488415" y="0"/>
                    </a:lnTo>
                    <a:lnTo>
                      <a:pt x="488415" y="414969"/>
                    </a:lnTo>
                    <a:lnTo>
                      <a:pt x="1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1240"/>
              <p:cNvSpPr/>
              <p:nvPr/>
            </p:nvSpPr>
            <p:spPr>
              <a:xfrm>
                <a:off x="10234302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1241"/>
              <p:cNvSpPr/>
              <p:nvPr/>
            </p:nvSpPr>
            <p:spPr>
              <a:xfrm>
                <a:off x="10712801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1242"/>
              <p:cNvSpPr/>
              <p:nvPr/>
            </p:nvSpPr>
            <p:spPr>
              <a:xfrm>
                <a:off x="11201216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F8D10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1243"/>
              <p:cNvSpPr/>
              <p:nvPr/>
            </p:nvSpPr>
            <p:spPr>
              <a:xfrm>
                <a:off x="11689263" y="6438440"/>
                <a:ext cx="488414" cy="414968"/>
              </a:xfrm>
              <a:custGeom>
                <a:avLst/>
                <a:gdLst>
                  <a:gd name="connsiteX0" fmla="*/ 0 w 488414"/>
                  <a:gd name="connsiteY0" fmla="*/ 0 h 414968"/>
                  <a:gd name="connsiteX1" fmla="*/ 488414 w 488414"/>
                  <a:gd name="connsiteY1" fmla="*/ 0 h 414968"/>
                  <a:gd name="connsiteX2" fmla="*/ 488414 w 488414"/>
                  <a:gd name="connsiteY2" fmla="*/ 414969 h 414968"/>
                  <a:gd name="connsiteX3" fmla="*/ 0 w 488414"/>
                  <a:gd name="connsiteY3" fmla="*/ 414969 h 41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414" h="414968">
                    <a:moveTo>
                      <a:pt x="0" y="0"/>
                    </a:moveTo>
                    <a:lnTo>
                      <a:pt x="488414" y="0"/>
                    </a:lnTo>
                    <a:lnTo>
                      <a:pt x="488414" y="414969"/>
                    </a:lnTo>
                    <a:lnTo>
                      <a:pt x="0" y="414969"/>
                    </a:lnTo>
                    <a:close/>
                  </a:path>
                </a:pathLst>
              </a:custGeom>
              <a:solidFill>
                <a:srgbClr val="1F2C58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34" name="图形 1"/>
              <p:cNvGrpSpPr/>
              <p:nvPr/>
            </p:nvGrpSpPr>
            <p:grpSpPr>
              <a:xfrm>
                <a:off x="11319463" y="6048076"/>
                <a:ext cx="280931" cy="388160"/>
                <a:chOff x="11319463" y="6048076"/>
                <a:chExt cx="280931" cy="388160"/>
              </a:xfrm>
              <a:solidFill>
                <a:srgbClr val="FFFFFF"/>
              </a:solidFill>
            </p:grpSpPr>
            <p:sp>
              <p:nvSpPr>
                <p:cNvPr id="64" name="任意多边形: 形状 1245"/>
                <p:cNvSpPr/>
                <p:nvPr/>
              </p:nvSpPr>
              <p:spPr>
                <a:xfrm>
                  <a:off x="11319463" y="6048076"/>
                  <a:ext cx="129999" cy="388160"/>
                </a:xfrm>
                <a:custGeom>
                  <a:avLst/>
                  <a:gdLst>
                    <a:gd name="connsiteX0" fmla="*/ 28277 w 129999"/>
                    <a:gd name="connsiteY0" fmla="*/ 12118 h 388160"/>
                    <a:gd name="connsiteX1" fmla="*/ 11384 w 129999"/>
                    <a:gd name="connsiteY1" fmla="*/ 63530 h 388160"/>
                    <a:gd name="connsiteX2" fmla="*/ 15792 w 129999"/>
                    <a:gd name="connsiteY2" fmla="*/ 69773 h 388160"/>
                    <a:gd name="connsiteX3" fmla="*/ 21300 w 129999"/>
                    <a:gd name="connsiteY3" fmla="*/ 69773 h 388160"/>
                    <a:gd name="connsiteX4" fmla="*/ 26074 w 129999"/>
                    <a:gd name="connsiteY4" fmla="*/ 74914 h 388160"/>
                    <a:gd name="connsiteX5" fmla="*/ 0 w 129999"/>
                    <a:gd name="connsiteY5" fmla="*/ 383020 h 388160"/>
                    <a:gd name="connsiteX6" fmla="*/ 4774 w 129999"/>
                    <a:gd name="connsiteY6" fmla="*/ 388161 h 388160"/>
                    <a:gd name="connsiteX7" fmla="*/ 93276 w 129999"/>
                    <a:gd name="connsiteY7" fmla="*/ 388161 h 388160"/>
                    <a:gd name="connsiteX8" fmla="*/ 98051 w 129999"/>
                    <a:gd name="connsiteY8" fmla="*/ 383754 h 388160"/>
                    <a:gd name="connsiteX9" fmla="*/ 129999 w 129999"/>
                    <a:gd name="connsiteY9" fmla="*/ 5141 h 388160"/>
                    <a:gd name="connsiteX10" fmla="*/ 124859 w 129999"/>
                    <a:gd name="connsiteY10" fmla="*/ 0 h 388160"/>
                    <a:gd name="connsiteX11" fmla="*/ 32684 w 129999"/>
                    <a:gd name="connsiteY11" fmla="*/ 8813 h 388160"/>
                    <a:gd name="connsiteX12" fmla="*/ 28644 w 129999"/>
                    <a:gd name="connsiteY12" fmla="*/ 12118 h 3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99" h="388160">
                      <a:moveTo>
                        <a:pt x="28277" y="12118"/>
                      </a:moveTo>
                      <a:lnTo>
                        <a:pt x="11384" y="63530"/>
                      </a:lnTo>
                      <a:cubicBezTo>
                        <a:pt x="10282" y="66468"/>
                        <a:pt x="12486" y="69773"/>
                        <a:pt x="15792" y="69773"/>
                      </a:cubicBezTo>
                      <a:lnTo>
                        <a:pt x="21300" y="69773"/>
                      </a:lnTo>
                      <a:cubicBezTo>
                        <a:pt x="23871" y="69773"/>
                        <a:pt x="26074" y="71977"/>
                        <a:pt x="26074" y="74914"/>
                      </a:cubicBezTo>
                      <a:lnTo>
                        <a:pt x="0" y="383020"/>
                      </a:lnTo>
                      <a:cubicBezTo>
                        <a:pt x="0" y="385590"/>
                        <a:pt x="1837" y="388161"/>
                        <a:pt x="4774" y="388161"/>
                      </a:cubicBezTo>
                      <a:lnTo>
                        <a:pt x="93276" y="388161"/>
                      </a:lnTo>
                      <a:cubicBezTo>
                        <a:pt x="95847" y="388161"/>
                        <a:pt x="97683" y="386324"/>
                        <a:pt x="98051" y="383754"/>
                      </a:cubicBezTo>
                      <a:lnTo>
                        <a:pt x="129999" y="5141"/>
                      </a:lnTo>
                      <a:cubicBezTo>
                        <a:pt x="129999" y="2203"/>
                        <a:pt x="127796" y="0"/>
                        <a:pt x="124859" y="0"/>
                      </a:cubicBezTo>
                      <a:lnTo>
                        <a:pt x="32684" y="8813"/>
                      </a:lnTo>
                      <a:cubicBezTo>
                        <a:pt x="30847" y="8813"/>
                        <a:pt x="29379" y="10282"/>
                        <a:pt x="28644" y="12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5" name="任意多边形: 形状 1246"/>
                <p:cNvSpPr/>
                <p:nvPr/>
              </p:nvSpPr>
              <p:spPr>
                <a:xfrm>
                  <a:off x="11441384" y="6064234"/>
                  <a:ext cx="159010" cy="262936"/>
                </a:xfrm>
                <a:custGeom>
                  <a:avLst/>
                  <a:gdLst>
                    <a:gd name="connsiteX0" fmla="*/ 159011 w 159010"/>
                    <a:gd name="connsiteY0" fmla="*/ 5141 h 262936"/>
                    <a:gd name="connsiteX1" fmla="*/ 154237 w 159010"/>
                    <a:gd name="connsiteY1" fmla="*/ 0 h 262936"/>
                    <a:gd name="connsiteX2" fmla="*/ 26808 w 159010"/>
                    <a:gd name="connsiteY2" fmla="*/ 0 h 262936"/>
                    <a:gd name="connsiteX3" fmla="*/ 22034 w 159010"/>
                    <a:gd name="connsiteY3" fmla="*/ 4407 h 262936"/>
                    <a:gd name="connsiteX4" fmla="*/ 19831 w 159010"/>
                    <a:gd name="connsiteY4" fmla="*/ 29011 h 262936"/>
                    <a:gd name="connsiteX5" fmla="*/ 24605 w 159010"/>
                    <a:gd name="connsiteY5" fmla="*/ 34153 h 262936"/>
                    <a:gd name="connsiteX6" fmla="*/ 59124 w 159010"/>
                    <a:gd name="connsiteY6" fmla="*/ 34153 h 262936"/>
                    <a:gd name="connsiteX7" fmla="*/ 63897 w 159010"/>
                    <a:gd name="connsiteY7" fmla="*/ 39294 h 262936"/>
                    <a:gd name="connsiteX8" fmla="*/ 47739 w 159010"/>
                    <a:gd name="connsiteY8" fmla="*/ 224377 h 262936"/>
                    <a:gd name="connsiteX9" fmla="*/ 42966 w 159010"/>
                    <a:gd name="connsiteY9" fmla="*/ 228784 h 262936"/>
                    <a:gd name="connsiteX10" fmla="*/ 6977 w 159010"/>
                    <a:gd name="connsiteY10" fmla="*/ 228784 h 262936"/>
                    <a:gd name="connsiteX11" fmla="*/ 2203 w 159010"/>
                    <a:gd name="connsiteY11" fmla="*/ 233191 h 262936"/>
                    <a:gd name="connsiteX12" fmla="*/ 0 w 159010"/>
                    <a:gd name="connsiteY12" fmla="*/ 257795 h 262936"/>
                    <a:gd name="connsiteX13" fmla="*/ 4774 w 159010"/>
                    <a:gd name="connsiteY13" fmla="*/ 262936 h 262936"/>
                    <a:gd name="connsiteX14" fmla="*/ 132203 w 159010"/>
                    <a:gd name="connsiteY14" fmla="*/ 262936 h 262936"/>
                    <a:gd name="connsiteX15" fmla="*/ 136977 w 159010"/>
                    <a:gd name="connsiteY15" fmla="*/ 258529 h 262936"/>
                    <a:gd name="connsiteX16" fmla="*/ 139547 w 159010"/>
                    <a:gd name="connsiteY16" fmla="*/ 228784 h 262936"/>
                    <a:gd name="connsiteX17" fmla="*/ 139547 w 159010"/>
                    <a:gd name="connsiteY17" fmla="*/ 228784 h 262936"/>
                    <a:gd name="connsiteX18" fmla="*/ 159011 w 159010"/>
                    <a:gd name="connsiteY18" fmla="*/ 5509 h 26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9010" h="262936">
                      <a:moveTo>
                        <a:pt x="159011" y="5141"/>
                      </a:moveTo>
                      <a:cubicBezTo>
                        <a:pt x="159011" y="2571"/>
                        <a:pt x="157174" y="0"/>
                        <a:pt x="154237" y="0"/>
                      </a:cubicBezTo>
                      <a:lnTo>
                        <a:pt x="26808" y="0"/>
                      </a:lnTo>
                      <a:cubicBezTo>
                        <a:pt x="24237" y="0"/>
                        <a:pt x="22402" y="1836"/>
                        <a:pt x="22034" y="4407"/>
                      </a:cubicBezTo>
                      <a:lnTo>
                        <a:pt x="19831" y="29011"/>
                      </a:lnTo>
                      <a:cubicBezTo>
                        <a:pt x="19831" y="31582"/>
                        <a:pt x="21666" y="34153"/>
                        <a:pt x="24605" y="34153"/>
                      </a:cubicBezTo>
                      <a:lnTo>
                        <a:pt x="59124" y="34153"/>
                      </a:lnTo>
                      <a:cubicBezTo>
                        <a:pt x="61694" y="34153"/>
                        <a:pt x="63897" y="36356"/>
                        <a:pt x="63897" y="39294"/>
                      </a:cubicBezTo>
                      <a:lnTo>
                        <a:pt x="47739" y="224377"/>
                      </a:lnTo>
                      <a:cubicBezTo>
                        <a:pt x="47739" y="226948"/>
                        <a:pt x="45536" y="228784"/>
                        <a:pt x="42966" y="228784"/>
                      </a:cubicBezTo>
                      <a:lnTo>
                        <a:pt x="6977" y="228784"/>
                      </a:lnTo>
                      <a:cubicBezTo>
                        <a:pt x="4407" y="228784"/>
                        <a:pt x="2571" y="230620"/>
                        <a:pt x="2203" y="233191"/>
                      </a:cubicBezTo>
                      <a:lnTo>
                        <a:pt x="0" y="257795"/>
                      </a:lnTo>
                      <a:cubicBezTo>
                        <a:pt x="0" y="260366"/>
                        <a:pt x="1836" y="262936"/>
                        <a:pt x="4774" y="262936"/>
                      </a:cubicBezTo>
                      <a:lnTo>
                        <a:pt x="132203" y="262936"/>
                      </a:lnTo>
                      <a:cubicBezTo>
                        <a:pt x="134774" y="262936"/>
                        <a:pt x="136609" y="261100"/>
                        <a:pt x="136977" y="258529"/>
                      </a:cubicBezTo>
                      <a:lnTo>
                        <a:pt x="139547" y="228784"/>
                      </a:lnTo>
                      <a:lnTo>
                        <a:pt x="139547" y="228784"/>
                      </a:lnTo>
                      <a:lnTo>
                        <a:pt x="159011" y="5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35" name="任意多边形: 形状 1247"/>
              <p:cNvSpPr/>
              <p:nvPr/>
            </p:nvSpPr>
            <p:spPr>
              <a:xfrm>
                <a:off x="10327211" y="6494994"/>
                <a:ext cx="301862" cy="301862"/>
              </a:xfrm>
              <a:custGeom>
                <a:avLst/>
                <a:gdLst>
                  <a:gd name="connsiteX0" fmla="*/ 301862 w 301862"/>
                  <a:gd name="connsiteY0" fmla="*/ 150931 h 301862"/>
                  <a:gd name="connsiteX1" fmla="*/ 150931 w 301862"/>
                  <a:gd name="connsiteY1" fmla="*/ 301862 h 301862"/>
                  <a:gd name="connsiteX2" fmla="*/ 0 w 301862"/>
                  <a:gd name="connsiteY2" fmla="*/ 150931 h 301862"/>
                  <a:gd name="connsiteX3" fmla="*/ 150931 w 301862"/>
                  <a:gd name="connsiteY3" fmla="*/ 0 h 301862"/>
                  <a:gd name="connsiteX4" fmla="*/ 301862 w 301862"/>
                  <a:gd name="connsiteY4" fmla="*/ 150931 h 30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862" h="301862">
                    <a:moveTo>
                      <a:pt x="301862" y="150931"/>
                    </a:moveTo>
                    <a:cubicBezTo>
                      <a:pt x="301862" y="234292"/>
                      <a:pt x="234292" y="301862"/>
                      <a:pt x="150931" y="301862"/>
                    </a:cubicBezTo>
                    <a:cubicBezTo>
                      <a:pt x="67570" y="301862"/>
                      <a:pt x="0" y="234292"/>
                      <a:pt x="0" y="150931"/>
                    </a:cubicBezTo>
                    <a:cubicBezTo>
                      <a:pt x="0" y="67570"/>
                      <a:pt x="67570" y="0"/>
                      <a:pt x="150931" y="0"/>
                    </a:cubicBezTo>
                    <a:cubicBezTo>
                      <a:pt x="234292" y="0"/>
                      <a:pt x="301862" y="67570"/>
                      <a:pt x="301862" y="150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6" name="任意多边形: 形状 1248"/>
              <p:cNvSpPr/>
              <p:nvPr/>
            </p:nvSpPr>
            <p:spPr>
              <a:xfrm>
                <a:off x="10372013" y="6539796"/>
                <a:ext cx="212258" cy="212258"/>
              </a:xfrm>
              <a:custGeom>
                <a:avLst/>
                <a:gdLst>
                  <a:gd name="connsiteX0" fmla="*/ 212258 w 212258"/>
                  <a:gd name="connsiteY0" fmla="*/ 106129 h 212258"/>
                  <a:gd name="connsiteX1" fmla="*/ 106129 w 212258"/>
                  <a:gd name="connsiteY1" fmla="*/ 212258 h 212258"/>
                  <a:gd name="connsiteX2" fmla="*/ 0 w 212258"/>
                  <a:gd name="connsiteY2" fmla="*/ 106129 h 212258"/>
                  <a:gd name="connsiteX3" fmla="*/ 106129 w 212258"/>
                  <a:gd name="connsiteY3" fmla="*/ 0 h 212258"/>
                  <a:gd name="connsiteX4" fmla="*/ 212258 w 212258"/>
                  <a:gd name="connsiteY4" fmla="*/ 106129 h 21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58" h="212258">
                    <a:moveTo>
                      <a:pt x="212258" y="106129"/>
                    </a:moveTo>
                    <a:cubicBezTo>
                      <a:pt x="212258" y="164518"/>
                      <a:pt x="164885" y="212258"/>
                      <a:pt x="106129" y="212258"/>
                    </a:cubicBezTo>
                    <a:cubicBezTo>
                      <a:pt x="47373" y="212258"/>
                      <a:pt x="0" y="164885"/>
                      <a:pt x="0" y="106129"/>
                    </a:cubicBezTo>
                    <a:cubicBezTo>
                      <a:pt x="0" y="47372"/>
                      <a:pt x="47373" y="0"/>
                      <a:pt x="106129" y="0"/>
                    </a:cubicBezTo>
                    <a:cubicBezTo>
                      <a:pt x="164885" y="0"/>
                      <a:pt x="212258" y="47372"/>
                      <a:pt x="212258" y="106129"/>
                    </a:cubicBezTo>
                    <a:close/>
                  </a:path>
                </a:pathLst>
              </a:custGeom>
              <a:solidFill>
                <a:srgbClr val="D2472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7" name="任意多边形: 形状 1249"/>
              <p:cNvSpPr/>
              <p:nvPr/>
            </p:nvSpPr>
            <p:spPr>
              <a:xfrm>
                <a:off x="10415713" y="6583495"/>
                <a:ext cx="124857" cy="124858"/>
              </a:xfrm>
              <a:custGeom>
                <a:avLst/>
                <a:gdLst>
                  <a:gd name="connsiteX0" fmla="*/ 124858 w 124857"/>
                  <a:gd name="connsiteY0" fmla="*/ 62429 h 124858"/>
                  <a:gd name="connsiteX1" fmla="*/ 62428 w 124857"/>
                  <a:gd name="connsiteY1" fmla="*/ 124858 h 124858"/>
                  <a:gd name="connsiteX2" fmla="*/ 0 w 124857"/>
                  <a:gd name="connsiteY2" fmla="*/ 62429 h 124858"/>
                  <a:gd name="connsiteX3" fmla="*/ 62428 w 124857"/>
                  <a:gd name="connsiteY3" fmla="*/ 0 h 124858"/>
                  <a:gd name="connsiteX4" fmla="*/ 124858 w 124857"/>
                  <a:gd name="connsiteY4" fmla="*/ 62429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57" h="124858">
                    <a:moveTo>
                      <a:pt x="124858" y="62429"/>
                    </a:moveTo>
                    <a:cubicBezTo>
                      <a:pt x="124858" y="96948"/>
                      <a:pt x="96948" y="124858"/>
                      <a:pt x="62428" y="124858"/>
                    </a:cubicBezTo>
                    <a:cubicBezTo>
                      <a:pt x="27910" y="124858"/>
                      <a:pt x="0" y="96948"/>
                      <a:pt x="0" y="62429"/>
                    </a:cubicBezTo>
                    <a:cubicBezTo>
                      <a:pt x="0" y="27910"/>
                      <a:pt x="27910" y="0"/>
                      <a:pt x="62428" y="0"/>
                    </a:cubicBezTo>
                    <a:cubicBezTo>
                      <a:pt x="96948" y="0"/>
                      <a:pt x="124858" y="27910"/>
                      <a:pt x="124858" y="62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8" name="任意多边形: 形状 1250"/>
              <p:cNvSpPr/>
              <p:nvPr/>
            </p:nvSpPr>
            <p:spPr>
              <a:xfrm>
                <a:off x="11855250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3" y="0"/>
                      <a:pt x="72344" y="3673"/>
                      <a:pt x="72344" y="8079"/>
                    </a:cubicBezTo>
                    <a:cubicBezTo>
                      <a:pt x="72344" y="12486"/>
                      <a:pt x="68673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9" name="任意多边形: 形状 1251"/>
              <p:cNvSpPr/>
              <p:nvPr/>
            </p:nvSpPr>
            <p:spPr>
              <a:xfrm>
                <a:off x="11948527" y="6182481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0" name="任意多边形: 形状 1252"/>
              <p:cNvSpPr/>
              <p:nvPr/>
            </p:nvSpPr>
            <p:spPr>
              <a:xfrm>
                <a:off x="11948527" y="6268046"/>
                <a:ext cx="72344" cy="16158"/>
              </a:xfrm>
              <a:custGeom>
                <a:avLst/>
                <a:gdLst>
                  <a:gd name="connsiteX0" fmla="*/ 64265 w 72344"/>
                  <a:gd name="connsiteY0" fmla="*/ 16158 h 16158"/>
                  <a:gd name="connsiteX1" fmla="*/ 8079 w 72344"/>
                  <a:gd name="connsiteY1" fmla="*/ 16158 h 16158"/>
                  <a:gd name="connsiteX2" fmla="*/ 0 w 72344"/>
                  <a:gd name="connsiteY2" fmla="*/ 8079 h 16158"/>
                  <a:gd name="connsiteX3" fmla="*/ 8079 w 72344"/>
                  <a:gd name="connsiteY3" fmla="*/ 0 h 16158"/>
                  <a:gd name="connsiteX4" fmla="*/ 64265 w 72344"/>
                  <a:gd name="connsiteY4" fmla="*/ 0 h 16158"/>
                  <a:gd name="connsiteX5" fmla="*/ 72344 w 72344"/>
                  <a:gd name="connsiteY5" fmla="*/ 8079 h 16158"/>
                  <a:gd name="connsiteX6" fmla="*/ 64265 w 72344"/>
                  <a:gd name="connsiteY6" fmla="*/ 16158 h 1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344" h="16158">
                    <a:moveTo>
                      <a:pt x="64265" y="16158"/>
                    </a:moveTo>
                    <a:lnTo>
                      <a:pt x="8079" y="16158"/>
                    </a:lnTo>
                    <a:cubicBezTo>
                      <a:pt x="3673" y="16158"/>
                      <a:pt x="0" y="12486"/>
                      <a:pt x="0" y="8079"/>
                    </a:cubicBezTo>
                    <a:cubicBezTo>
                      <a:pt x="0" y="3673"/>
                      <a:pt x="3673" y="0"/>
                      <a:pt x="8079" y="0"/>
                    </a:cubicBezTo>
                    <a:lnTo>
                      <a:pt x="64265" y="0"/>
                    </a:lnTo>
                    <a:cubicBezTo>
                      <a:pt x="68672" y="0"/>
                      <a:pt x="72344" y="3673"/>
                      <a:pt x="72344" y="8079"/>
                    </a:cubicBezTo>
                    <a:cubicBezTo>
                      <a:pt x="72344" y="12486"/>
                      <a:pt x="68672" y="16158"/>
                      <a:pt x="64265" y="16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1" name="任意多边形: 形状 1253"/>
              <p:cNvSpPr/>
              <p:nvPr/>
            </p:nvSpPr>
            <p:spPr>
              <a:xfrm>
                <a:off x="11883160" y="6154572"/>
                <a:ext cx="16158" cy="72344"/>
              </a:xfrm>
              <a:custGeom>
                <a:avLst/>
                <a:gdLst>
                  <a:gd name="connsiteX0" fmla="*/ 8079 w 16158"/>
                  <a:gd name="connsiteY0" fmla="*/ 72344 h 72344"/>
                  <a:gd name="connsiteX1" fmla="*/ 0 w 16158"/>
                  <a:gd name="connsiteY1" fmla="*/ 64265 h 72344"/>
                  <a:gd name="connsiteX2" fmla="*/ 0 w 16158"/>
                  <a:gd name="connsiteY2" fmla="*/ 8079 h 72344"/>
                  <a:gd name="connsiteX3" fmla="*/ 8079 w 16158"/>
                  <a:gd name="connsiteY3" fmla="*/ 0 h 72344"/>
                  <a:gd name="connsiteX4" fmla="*/ 16158 w 16158"/>
                  <a:gd name="connsiteY4" fmla="*/ 8079 h 72344"/>
                  <a:gd name="connsiteX5" fmla="*/ 16158 w 16158"/>
                  <a:gd name="connsiteY5" fmla="*/ 64265 h 72344"/>
                  <a:gd name="connsiteX6" fmla="*/ 8079 w 16158"/>
                  <a:gd name="connsiteY6" fmla="*/ 72344 h 7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58" h="72344">
                    <a:moveTo>
                      <a:pt x="8079" y="72344"/>
                    </a:moveTo>
                    <a:cubicBezTo>
                      <a:pt x="3673" y="72344"/>
                      <a:pt x="0" y="68672"/>
                      <a:pt x="0" y="64265"/>
                    </a:cubicBezTo>
                    <a:lnTo>
                      <a:pt x="0" y="8079"/>
                    </a:lnTo>
                    <a:cubicBezTo>
                      <a:pt x="0" y="3673"/>
                      <a:pt x="3673" y="0"/>
                      <a:pt x="8079" y="0"/>
                    </a:cubicBezTo>
                    <a:cubicBezTo>
                      <a:pt x="12486" y="0"/>
                      <a:pt x="16158" y="3673"/>
                      <a:pt x="16158" y="8079"/>
                    </a:cubicBezTo>
                    <a:lnTo>
                      <a:pt x="16158" y="64265"/>
                    </a:lnTo>
                    <a:cubicBezTo>
                      <a:pt x="16158" y="68672"/>
                      <a:pt x="12486" y="72344"/>
                      <a:pt x="8079" y="72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2" name="图形 1"/>
              <p:cNvGrpSpPr/>
              <p:nvPr/>
            </p:nvGrpSpPr>
            <p:grpSpPr>
              <a:xfrm>
                <a:off x="11976803" y="6243442"/>
                <a:ext cx="15423" cy="65366"/>
                <a:chOff x="11976803" y="6243442"/>
                <a:chExt cx="15423" cy="65366"/>
              </a:xfrm>
              <a:solidFill>
                <a:srgbClr val="FFFFFF"/>
              </a:solidFill>
            </p:grpSpPr>
            <p:sp>
              <p:nvSpPr>
                <p:cNvPr id="62" name="任意多边形: 形状 1255"/>
                <p:cNvSpPr/>
                <p:nvPr/>
              </p:nvSpPr>
              <p:spPr>
                <a:xfrm>
                  <a:off x="11976803" y="6243442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3" name="任意多边形: 形状 1256"/>
                <p:cNvSpPr/>
                <p:nvPr/>
              </p:nvSpPr>
              <p:spPr>
                <a:xfrm>
                  <a:off x="11976803" y="6293385"/>
                  <a:ext cx="15423" cy="15423"/>
                </a:xfrm>
                <a:custGeom>
                  <a:avLst/>
                  <a:gdLst>
                    <a:gd name="connsiteX0" fmla="*/ 15424 w 15423"/>
                    <a:gd name="connsiteY0" fmla="*/ 7712 h 15423"/>
                    <a:gd name="connsiteX1" fmla="*/ 7712 w 15423"/>
                    <a:gd name="connsiteY1" fmla="*/ 15424 h 15423"/>
                    <a:gd name="connsiteX2" fmla="*/ 1 w 15423"/>
                    <a:gd name="connsiteY2" fmla="*/ 7712 h 15423"/>
                    <a:gd name="connsiteX3" fmla="*/ 7712 w 15423"/>
                    <a:gd name="connsiteY3" fmla="*/ 0 h 15423"/>
                    <a:gd name="connsiteX4" fmla="*/ 15424 w 15423"/>
                    <a:gd name="connsiteY4" fmla="*/ 7712 h 15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23" h="15423">
                      <a:moveTo>
                        <a:pt x="15424" y="7712"/>
                      </a:moveTo>
                      <a:cubicBezTo>
                        <a:pt x="15424" y="11971"/>
                        <a:pt x="11971" y="15424"/>
                        <a:pt x="7712" y="15424"/>
                      </a:cubicBezTo>
                      <a:cubicBezTo>
                        <a:pt x="3453" y="15424"/>
                        <a:pt x="1" y="11971"/>
                        <a:pt x="1" y="7712"/>
                      </a:cubicBezTo>
                      <a:cubicBezTo>
                        <a:pt x="1" y="3453"/>
                        <a:pt x="3453" y="0"/>
                        <a:pt x="7712" y="0"/>
                      </a:cubicBezTo>
                      <a:cubicBezTo>
                        <a:pt x="11971" y="0"/>
                        <a:pt x="15424" y="3453"/>
                        <a:pt x="15424" y="7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43" name="任意多边形: 形状 1257"/>
              <p:cNvSpPr/>
              <p:nvPr/>
            </p:nvSpPr>
            <p:spPr>
              <a:xfrm>
                <a:off x="11863054" y="6256386"/>
                <a:ext cx="56370" cy="56094"/>
              </a:xfrm>
              <a:custGeom>
                <a:avLst/>
                <a:gdLst>
                  <a:gd name="connsiteX0" fmla="*/ 48016 w 56370"/>
                  <a:gd name="connsiteY0" fmla="*/ 56094 h 56094"/>
                  <a:gd name="connsiteX1" fmla="*/ 42508 w 56370"/>
                  <a:gd name="connsiteY1" fmla="*/ 53891 h 56094"/>
                  <a:gd name="connsiteX2" fmla="*/ 2479 w 56370"/>
                  <a:gd name="connsiteY2" fmla="*/ 13863 h 56094"/>
                  <a:gd name="connsiteX3" fmla="*/ 2479 w 56370"/>
                  <a:gd name="connsiteY3" fmla="*/ 2479 h 56094"/>
                  <a:gd name="connsiteX4" fmla="*/ 13864 w 56370"/>
                  <a:gd name="connsiteY4" fmla="*/ 2479 h 56094"/>
                  <a:gd name="connsiteX5" fmla="*/ 53892 w 56370"/>
                  <a:gd name="connsiteY5" fmla="*/ 42507 h 56094"/>
                  <a:gd name="connsiteX6" fmla="*/ 53892 w 56370"/>
                  <a:gd name="connsiteY6" fmla="*/ 53891 h 56094"/>
                  <a:gd name="connsiteX7" fmla="*/ 48382 w 56370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70" h="56094">
                    <a:moveTo>
                      <a:pt x="48016" y="56094"/>
                    </a:moveTo>
                    <a:cubicBezTo>
                      <a:pt x="45813" y="56094"/>
                      <a:pt x="43976" y="55360"/>
                      <a:pt x="42508" y="53891"/>
                    </a:cubicBezTo>
                    <a:lnTo>
                      <a:pt x="2479" y="13863"/>
                    </a:lnTo>
                    <a:cubicBezTo>
                      <a:pt x="-826" y="10558"/>
                      <a:pt x="-826" y="5784"/>
                      <a:pt x="2479" y="2479"/>
                    </a:cubicBezTo>
                    <a:cubicBezTo>
                      <a:pt x="5785" y="-826"/>
                      <a:pt x="10558" y="-826"/>
                      <a:pt x="13864" y="2479"/>
                    </a:cubicBezTo>
                    <a:lnTo>
                      <a:pt x="53892" y="42507"/>
                    </a:lnTo>
                    <a:cubicBezTo>
                      <a:pt x="57197" y="45812"/>
                      <a:pt x="57197" y="50586"/>
                      <a:pt x="53892" y="53891"/>
                    </a:cubicBezTo>
                    <a:cubicBezTo>
                      <a:pt x="52422" y="55360"/>
                      <a:pt x="50219" y="56094"/>
                      <a:pt x="48382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4" name="任意多边形: 形状 1258"/>
              <p:cNvSpPr/>
              <p:nvPr/>
            </p:nvSpPr>
            <p:spPr>
              <a:xfrm>
                <a:off x="11863421" y="6256386"/>
                <a:ext cx="56369" cy="56094"/>
              </a:xfrm>
              <a:custGeom>
                <a:avLst/>
                <a:gdLst>
                  <a:gd name="connsiteX0" fmla="*/ 7987 w 56369"/>
                  <a:gd name="connsiteY0" fmla="*/ 56094 h 56094"/>
                  <a:gd name="connsiteX1" fmla="*/ 2479 w 56369"/>
                  <a:gd name="connsiteY1" fmla="*/ 53891 h 56094"/>
                  <a:gd name="connsiteX2" fmla="*/ 2479 w 56369"/>
                  <a:gd name="connsiteY2" fmla="*/ 42507 h 56094"/>
                  <a:gd name="connsiteX3" fmla="*/ 42507 w 56369"/>
                  <a:gd name="connsiteY3" fmla="*/ 2479 h 56094"/>
                  <a:gd name="connsiteX4" fmla="*/ 53891 w 56369"/>
                  <a:gd name="connsiteY4" fmla="*/ 2479 h 56094"/>
                  <a:gd name="connsiteX5" fmla="*/ 53891 w 56369"/>
                  <a:gd name="connsiteY5" fmla="*/ 13863 h 56094"/>
                  <a:gd name="connsiteX6" fmla="*/ 13863 w 56369"/>
                  <a:gd name="connsiteY6" fmla="*/ 53891 h 56094"/>
                  <a:gd name="connsiteX7" fmla="*/ 8354 w 56369"/>
                  <a:gd name="connsiteY7" fmla="*/ 56094 h 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69" h="56094">
                    <a:moveTo>
                      <a:pt x="7987" y="56094"/>
                    </a:moveTo>
                    <a:cubicBezTo>
                      <a:pt x="5784" y="56094"/>
                      <a:pt x="3948" y="55360"/>
                      <a:pt x="2479" y="53891"/>
                    </a:cubicBezTo>
                    <a:cubicBezTo>
                      <a:pt x="-826" y="50586"/>
                      <a:pt x="-826" y="45812"/>
                      <a:pt x="2479" y="42507"/>
                    </a:cubicBezTo>
                    <a:lnTo>
                      <a:pt x="42507" y="2479"/>
                    </a:lnTo>
                    <a:cubicBezTo>
                      <a:pt x="45811" y="-826"/>
                      <a:pt x="50586" y="-826"/>
                      <a:pt x="53891" y="2479"/>
                    </a:cubicBezTo>
                    <a:cubicBezTo>
                      <a:pt x="57195" y="5784"/>
                      <a:pt x="57195" y="10558"/>
                      <a:pt x="53891" y="13863"/>
                    </a:cubicBezTo>
                    <a:lnTo>
                      <a:pt x="13863" y="53891"/>
                    </a:lnTo>
                    <a:cubicBezTo>
                      <a:pt x="13863" y="53891"/>
                      <a:pt x="10190" y="56094"/>
                      <a:pt x="8354" y="56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5" name="任意多边形: 形状 1259"/>
              <p:cNvSpPr/>
              <p:nvPr/>
            </p:nvSpPr>
            <p:spPr>
              <a:xfrm>
                <a:off x="9799870" y="6444683"/>
                <a:ext cx="382653" cy="392935"/>
              </a:xfrm>
              <a:custGeom>
                <a:avLst/>
                <a:gdLst>
                  <a:gd name="connsiteX0" fmla="*/ 382653 w 382653"/>
                  <a:gd name="connsiteY0" fmla="*/ 392935 h 392935"/>
                  <a:gd name="connsiteX1" fmla="*/ 0 w 382653"/>
                  <a:gd name="connsiteY1" fmla="*/ 392935 h 392935"/>
                  <a:gd name="connsiteX2" fmla="*/ 382653 w 382653"/>
                  <a:gd name="connsiteY2" fmla="*/ 0 h 392935"/>
                  <a:gd name="connsiteX3" fmla="*/ 382653 w 382653"/>
                  <a:gd name="connsiteY3" fmla="*/ 392935 h 392935"/>
                  <a:gd name="connsiteX4" fmla="*/ 58023 w 382653"/>
                  <a:gd name="connsiteY4" fmla="*/ 368331 h 392935"/>
                  <a:gd name="connsiteX5" fmla="*/ 358048 w 382653"/>
                  <a:gd name="connsiteY5" fmla="*/ 368331 h 392935"/>
                  <a:gd name="connsiteX6" fmla="*/ 358048 w 382653"/>
                  <a:gd name="connsiteY6" fmla="*/ 60226 h 392935"/>
                  <a:gd name="connsiteX7" fmla="*/ 58023 w 382653"/>
                  <a:gd name="connsiteY7" fmla="*/ 368331 h 3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653" h="392935">
                    <a:moveTo>
                      <a:pt x="382653" y="392935"/>
                    </a:moveTo>
                    <a:lnTo>
                      <a:pt x="0" y="392935"/>
                    </a:lnTo>
                    <a:lnTo>
                      <a:pt x="382653" y="0"/>
                    </a:lnTo>
                    <a:lnTo>
                      <a:pt x="382653" y="392935"/>
                    </a:lnTo>
                    <a:close/>
                    <a:moveTo>
                      <a:pt x="58023" y="368331"/>
                    </a:moveTo>
                    <a:lnTo>
                      <a:pt x="358048" y="368331"/>
                    </a:lnTo>
                    <a:lnTo>
                      <a:pt x="358048" y="60226"/>
                    </a:lnTo>
                    <a:lnTo>
                      <a:pt x="58023" y="36833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46" name="任意多边形: 形状 1260"/>
              <p:cNvSpPr/>
              <p:nvPr/>
            </p:nvSpPr>
            <p:spPr>
              <a:xfrm>
                <a:off x="9979445" y="6631235"/>
                <a:ext cx="127428" cy="130366"/>
              </a:xfrm>
              <a:custGeom>
                <a:avLst/>
                <a:gdLst>
                  <a:gd name="connsiteX0" fmla="*/ 0 w 127428"/>
                  <a:gd name="connsiteY0" fmla="*/ 130366 h 130366"/>
                  <a:gd name="connsiteX1" fmla="*/ 127428 w 127428"/>
                  <a:gd name="connsiteY1" fmla="*/ 130366 h 130366"/>
                  <a:gd name="connsiteX2" fmla="*/ 127428 w 127428"/>
                  <a:gd name="connsiteY2" fmla="*/ 0 h 130366"/>
                  <a:gd name="connsiteX3" fmla="*/ 0 w 127428"/>
                  <a:gd name="connsiteY3" fmla="*/ 130366 h 13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428" h="130366">
                    <a:moveTo>
                      <a:pt x="0" y="130366"/>
                    </a:moveTo>
                    <a:lnTo>
                      <a:pt x="127428" y="130366"/>
                    </a:lnTo>
                    <a:lnTo>
                      <a:pt x="127428" y="0"/>
                    </a:lnTo>
                    <a:lnTo>
                      <a:pt x="0" y="1303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47" name="图形 1"/>
              <p:cNvGrpSpPr/>
              <p:nvPr/>
            </p:nvGrpSpPr>
            <p:grpSpPr>
              <a:xfrm>
                <a:off x="10762744" y="6504908"/>
                <a:ext cx="388528" cy="308105"/>
                <a:chOff x="10762744" y="6504908"/>
                <a:chExt cx="388528" cy="308105"/>
              </a:xfrm>
              <a:solidFill>
                <a:srgbClr val="FFFFFF"/>
              </a:solidFill>
            </p:grpSpPr>
            <p:sp>
              <p:nvSpPr>
                <p:cNvPr id="48" name="任意多边形: 形状 1262"/>
                <p:cNvSpPr/>
                <p:nvPr/>
              </p:nvSpPr>
              <p:spPr>
                <a:xfrm>
                  <a:off x="10762745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49" name="任意多边形: 形状 1263"/>
                <p:cNvSpPr/>
                <p:nvPr/>
              </p:nvSpPr>
              <p:spPr>
                <a:xfrm>
                  <a:off x="10846473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0" name="任意多边形: 形状 1264"/>
                <p:cNvSpPr/>
                <p:nvPr/>
              </p:nvSpPr>
              <p:spPr>
                <a:xfrm>
                  <a:off x="10930201" y="6504909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1" name="任意多边形: 形状 1265"/>
                <p:cNvSpPr/>
                <p:nvPr/>
              </p:nvSpPr>
              <p:spPr>
                <a:xfrm>
                  <a:off x="11013930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2" name="任意多边形: 形状 1266"/>
                <p:cNvSpPr/>
                <p:nvPr/>
              </p:nvSpPr>
              <p:spPr>
                <a:xfrm>
                  <a:off x="11097658" y="650490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6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6"/>
                        <a:pt x="26807" y="53616"/>
                      </a:cubicBezTo>
                      <a:cubicBezTo>
                        <a:pt x="12118" y="53616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3" name="任意多边形: 形状 1267"/>
                <p:cNvSpPr/>
                <p:nvPr/>
              </p:nvSpPr>
              <p:spPr>
                <a:xfrm>
                  <a:off x="10762744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4" name="任意多边形: 形状 1268"/>
                <p:cNvSpPr/>
                <p:nvPr/>
              </p:nvSpPr>
              <p:spPr>
                <a:xfrm>
                  <a:off x="10846472" y="6589739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6"/>
                        <a:pt x="41497" y="53615"/>
                        <a:pt x="26808" y="53615"/>
                      </a:cubicBezTo>
                      <a:cubicBezTo>
                        <a:pt x="12119" y="53615"/>
                        <a:pt x="0" y="41496"/>
                        <a:pt x="0" y="26808"/>
                      </a:cubicBezTo>
                      <a:cubicBezTo>
                        <a:pt x="0" y="12118"/>
                        <a:pt x="12119" y="0"/>
                        <a:pt x="26808" y="0"/>
                      </a:cubicBezTo>
                      <a:cubicBezTo>
                        <a:pt x="41497" y="0"/>
                        <a:pt x="53616" y="12118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5" name="任意多边形: 形状 1269"/>
                <p:cNvSpPr/>
                <p:nvPr/>
              </p:nvSpPr>
              <p:spPr>
                <a:xfrm>
                  <a:off x="10930201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6" name="任意多边形: 形状 1270"/>
                <p:cNvSpPr/>
                <p:nvPr/>
              </p:nvSpPr>
              <p:spPr>
                <a:xfrm>
                  <a:off x="11013930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7" name="任意多边形: 形状 1271"/>
                <p:cNvSpPr/>
                <p:nvPr/>
              </p:nvSpPr>
              <p:spPr>
                <a:xfrm>
                  <a:off x="11097658" y="6589739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8"/>
                        <a:pt x="12118" y="0"/>
                        <a:pt x="26807" y="0"/>
                      </a:cubicBezTo>
                      <a:cubicBezTo>
                        <a:pt x="41496" y="0"/>
                        <a:pt x="53615" y="12118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8" name="任意多边形: 形状 1272"/>
                <p:cNvSpPr/>
                <p:nvPr/>
              </p:nvSpPr>
              <p:spPr>
                <a:xfrm>
                  <a:off x="10762745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0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0" y="41613"/>
                        <a:pt x="0" y="26808"/>
                      </a:cubicBezTo>
                      <a:cubicBezTo>
                        <a:pt x="0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59" name="任意多边形: 形状 1273"/>
                <p:cNvSpPr/>
                <p:nvPr/>
              </p:nvSpPr>
              <p:spPr>
                <a:xfrm>
                  <a:off x="10846473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0" name="任意多边形: 形状 1274"/>
                <p:cNvSpPr/>
                <p:nvPr/>
              </p:nvSpPr>
              <p:spPr>
                <a:xfrm>
                  <a:off x="10930201" y="6674568"/>
                  <a:ext cx="53615" cy="53615"/>
                </a:xfrm>
                <a:custGeom>
                  <a:avLst/>
                  <a:gdLst>
                    <a:gd name="connsiteX0" fmla="*/ 53616 w 53615"/>
                    <a:gd name="connsiteY0" fmla="*/ 26808 h 53615"/>
                    <a:gd name="connsiteX1" fmla="*/ 26808 w 53615"/>
                    <a:gd name="connsiteY1" fmla="*/ 53615 h 53615"/>
                    <a:gd name="connsiteX2" fmla="*/ -1 w 53615"/>
                    <a:gd name="connsiteY2" fmla="*/ 26808 h 53615"/>
                    <a:gd name="connsiteX3" fmla="*/ 26808 w 53615"/>
                    <a:gd name="connsiteY3" fmla="*/ 0 h 53615"/>
                    <a:gd name="connsiteX4" fmla="*/ 53616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6" y="26808"/>
                      </a:moveTo>
                      <a:cubicBezTo>
                        <a:pt x="53616" y="41613"/>
                        <a:pt x="41613" y="53615"/>
                        <a:pt x="26808" y="53615"/>
                      </a:cubicBezTo>
                      <a:cubicBezTo>
                        <a:pt x="12002" y="53615"/>
                        <a:pt x="-1" y="41613"/>
                        <a:pt x="-1" y="26808"/>
                      </a:cubicBezTo>
                      <a:cubicBezTo>
                        <a:pt x="-1" y="12002"/>
                        <a:pt x="12002" y="0"/>
                        <a:pt x="26808" y="0"/>
                      </a:cubicBezTo>
                      <a:cubicBezTo>
                        <a:pt x="41613" y="0"/>
                        <a:pt x="53616" y="12002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61" name="任意多边形: 形状 1275"/>
                <p:cNvSpPr/>
                <p:nvPr/>
              </p:nvSpPr>
              <p:spPr>
                <a:xfrm>
                  <a:off x="11013930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2" name="任意多边形: 形状 1276"/>
                <p:cNvSpPr/>
                <p:nvPr/>
              </p:nvSpPr>
              <p:spPr>
                <a:xfrm>
                  <a:off x="11097658" y="667456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6"/>
                        <a:pt x="41496" y="53615"/>
                        <a:pt x="26807" y="53615"/>
                      </a:cubicBezTo>
                      <a:cubicBezTo>
                        <a:pt x="12118" y="53615"/>
                        <a:pt x="0" y="41496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3" name="任意多边形: 形状 1277"/>
                <p:cNvSpPr/>
                <p:nvPr/>
              </p:nvSpPr>
              <p:spPr>
                <a:xfrm>
                  <a:off x="10762744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4" name="任意多边形: 形状 1278"/>
                <p:cNvSpPr/>
                <p:nvPr/>
              </p:nvSpPr>
              <p:spPr>
                <a:xfrm>
                  <a:off x="10846472" y="6759398"/>
                  <a:ext cx="53616" cy="53615"/>
                </a:xfrm>
                <a:custGeom>
                  <a:avLst/>
                  <a:gdLst>
                    <a:gd name="connsiteX0" fmla="*/ 53616 w 53616"/>
                    <a:gd name="connsiteY0" fmla="*/ 26808 h 53615"/>
                    <a:gd name="connsiteX1" fmla="*/ 26808 w 53616"/>
                    <a:gd name="connsiteY1" fmla="*/ 53615 h 53615"/>
                    <a:gd name="connsiteX2" fmla="*/ 0 w 53616"/>
                    <a:gd name="connsiteY2" fmla="*/ 26808 h 53615"/>
                    <a:gd name="connsiteX3" fmla="*/ 26808 w 53616"/>
                    <a:gd name="connsiteY3" fmla="*/ 0 h 53615"/>
                    <a:gd name="connsiteX4" fmla="*/ 53616 w 53616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6" h="53615">
                      <a:moveTo>
                        <a:pt x="53616" y="26808"/>
                      </a:moveTo>
                      <a:cubicBezTo>
                        <a:pt x="53616" y="41497"/>
                        <a:pt x="41497" y="53615"/>
                        <a:pt x="26808" y="53615"/>
                      </a:cubicBezTo>
                      <a:cubicBezTo>
                        <a:pt x="12119" y="53615"/>
                        <a:pt x="0" y="41497"/>
                        <a:pt x="0" y="26808"/>
                      </a:cubicBezTo>
                      <a:cubicBezTo>
                        <a:pt x="0" y="12119"/>
                        <a:pt x="12119" y="0"/>
                        <a:pt x="26808" y="0"/>
                      </a:cubicBezTo>
                      <a:cubicBezTo>
                        <a:pt x="41497" y="0"/>
                        <a:pt x="53616" y="12119"/>
                        <a:pt x="53616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5" name="任意多边形: 形状 1279"/>
                <p:cNvSpPr/>
                <p:nvPr/>
              </p:nvSpPr>
              <p:spPr>
                <a:xfrm>
                  <a:off x="10930201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6" name="任意多边形: 形状 1280"/>
                <p:cNvSpPr/>
                <p:nvPr/>
              </p:nvSpPr>
              <p:spPr>
                <a:xfrm>
                  <a:off x="11013930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7" name="任意多边形: 形状 1281"/>
                <p:cNvSpPr/>
                <p:nvPr/>
              </p:nvSpPr>
              <p:spPr>
                <a:xfrm>
                  <a:off x="11097658" y="6759398"/>
                  <a:ext cx="53615" cy="53615"/>
                </a:xfrm>
                <a:custGeom>
                  <a:avLst/>
                  <a:gdLst>
                    <a:gd name="connsiteX0" fmla="*/ 53615 w 53615"/>
                    <a:gd name="connsiteY0" fmla="*/ 26808 h 53615"/>
                    <a:gd name="connsiteX1" fmla="*/ 26807 w 53615"/>
                    <a:gd name="connsiteY1" fmla="*/ 53615 h 53615"/>
                    <a:gd name="connsiteX2" fmla="*/ 0 w 53615"/>
                    <a:gd name="connsiteY2" fmla="*/ 26808 h 53615"/>
                    <a:gd name="connsiteX3" fmla="*/ 26807 w 53615"/>
                    <a:gd name="connsiteY3" fmla="*/ 0 h 53615"/>
                    <a:gd name="connsiteX4" fmla="*/ 53615 w 53615"/>
                    <a:gd name="connsiteY4" fmla="*/ 26808 h 53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5" h="53615">
                      <a:moveTo>
                        <a:pt x="53615" y="26808"/>
                      </a:moveTo>
                      <a:cubicBezTo>
                        <a:pt x="53615" y="41497"/>
                        <a:pt x="41496" y="53615"/>
                        <a:pt x="26807" y="53615"/>
                      </a:cubicBezTo>
                      <a:cubicBezTo>
                        <a:pt x="12118" y="53615"/>
                        <a:pt x="0" y="41497"/>
                        <a:pt x="0" y="26808"/>
                      </a:cubicBezTo>
                      <a:cubicBezTo>
                        <a:pt x="0" y="12119"/>
                        <a:pt x="12118" y="0"/>
                        <a:pt x="26807" y="0"/>
                      </a:cubicBezTo>
                      <a:cubicBezTo>
                        <a:pt x="41496" y="0"/>
                        <a:pt x="53615" y="12119"/>
                        <a:pt x="53615" y="268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sp>
            <p:nvSpPr>
              <p:cNvPr id="288" name="任意多边形: 形状 1282"/>
              <p:cNvSpPr/>
              <p:nvPr/>
            </p:nvSpPr>
            <p:spPr>
              <a:xfrm>
                <a:off x="11300180" y="6585699"/>
                <a:ext cx="298565" cy="146891"/>
              </a:xfrm>
              <a:custGeom>
                <a:avLst/>
                <a:gdLst>
                  <a:gd name="connsiteX0" fmla="*/ 283321 w 298565"/>
                  <a:gd name="connsiteY0" fmla="*/ 0 h 146891"/>
                  <a:gd name="connsiteX1" fmla="*/ 15244 w 298565"/>
                  <a:gd name="connsiteY1" fmla="*/ 0 h 146891"/>
                  <a:gd name="connsiteX2" fmla="*/ 188 w 298565"/>
                  <a:gd name="connsiteY2" fmla="*/ 17627 h 146891"/>
                  <a:gd name="connsiteX3" fmla="*/ 149283 w 298565"/>
                  <a:gd name="connsiteY3" fmla="*/ 146892 h 146891"/>
                  <a:gd name="connsiteX4" fmla="*/ 298378 w 298565"/>
                  <a:gd name="connsiteY4" fmla="*/ 17627 h 146891"/>
                  <a:gd name="connsiteX5" fmla="*/ 283321 w 298565"/>
                  <a:gd name="connsiteY5" fmla="*/ 0 h 14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565" h="146891">
                    <a:moveTo>
                      <a:pt x="283321" y="0"/>
                    </a:moveTo>
                    <a:lnTo>
                      <a:pt x="15244" y="0"/>
                    </a:lnTo>
                    <a:cubicBezTo>
                      <a:pt x="6064" y="0"/>
                      <a:pt x="-1281" y="8446"/>
                      <a:pt x="188" y="17627"/>
                    </a:cubicBezTo>
                    <a:cubicBezTo>
                      <a:pt x="10838" y="90705"/>
                      <a:pt x="73634" y="146892"/>
                      <a:pt x="149283" y="146892"/>
                    </a:cubicBezTo>
                    <a:cubicBezTo>
                      <a:pt x="224932" y="146892"/>
                      <a:pt x="288095" y="90705"/>
                      <a:pt x="298378" y="17627"/>
                    </a:cubicBezTo>
                    <a:cubicBezTo>
                      <a:pt x="299847" y="8446"/>
                      <a:pt x="292502" y="0"/>
                      <a:pt x="283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89" name="任意多边形: 形状 1283"/>
              <p:cNvSpPr/>
              <p:nvPr/>
            </p:nvSpPr>
            <p:spPr>
              <a:xfrm>
                <a:off x="11771155" y="6476265"/>
                <a:ext cx="329770" cy="329771"/>
              </a:xfrm>
              <a:custGeom>
                <a:avLst/>
                <a:gdLst>
                  <a:gd name="connsiteX0" fmla="*/ 329771 w 329770"/>
                  <a:gd name="connsiteY0" fmla="*/ 164886 h 329771"/>
                  <a:gd name="connsiteX1" fmla="*/ 164885 w 329770"/>
                  <a:gd name="connsiteY1" fmla="*/ 329772 h 329771"/>
                  <a:gd name="connsiteX2" fmla="*/ 164885 w 329770"/>
                  <a:gd name="connsiteY2" fmla="*/ 329772 h 329771"/>
                  <a:gd name="connsiteX3" fmla="*/ 0 w 329770"/>
                  <a:gd name="connsiteY3" fmla="*/ 164886 h 329771"/>
                  <a:gd name="connsiteX4" fmla="*/ 0 w 329770"/>
                  <a:gd name="connsiteY4" fmla="*/ 164886 h 329771"/>
                  <a:gd name="connsiteX5" fmla="*/ 164885 w 329770"/>
                  <a:gd name="connsiteY5" fmla="*/ 0 h 329771"/>
                  <a:gd name="connsiteX6" fmla="*/ 164885 w 329770"/>
                  <a:gd name="connsiteY6" fmla="*/ 0 h 329771"/>
                  <a:gd name="connsiteX7" fmla="*/ 329771 w 329770"/>
                  <a:gd name="connsiteY7" fmla="*/ 164886 h 329771"/>
                  <a:gd name="connsiteX8" fmla="*/ 329771 w 329770"/>
                  <a:gd name="connsiteY8" fmla="*/ 164886 h 3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770" h="329771">
                    <a:moveTo>
                      <a:pt x="329771" y="164886"/>
                    </a:moveTo>
                    <a:cubicBezTo>
                      <a:pt x="238699" y="164886"/>
                      <a:pt x="164885" y="238699"/>
                      <a:pt x="164885" y="329772"/>
                    </a:cubicBezTo>
                    <a:lnTo>
                      <a:pt x="164885" y="329772"/>
                    </a:lnTo>
                    <a:cubicBezTo>
                      <a:pt x="164885" y="238699"/>
                      <a:pt x="91072" y="164886"/>
                      <a:pt x="0" y="164886"/>
                    </a:cubicBezTo>
                    <a:lnTo>
                      <a:pt x="0" y="164886"/>
                    </a:lnTo>
                    <a:cubicBezTo>
                      <a:pt x="91072" y="164886"/>
                      <a:pt x="164885" y="91073"/>
                      <a:pt x="164885" y="0"/>
                    </a:cubicBezTo>
                    <a:lnTo>
                      <a:pt x="164885" y="0"/>
                    </a:lnTo>
                    <a:cubicBezTo>
                      <a:pt x="164885" y="91073"/>
                      <a:pt x="238699" y="164886"/>
                      <a:pt x="329771" y="164886"/>
                    </a:cubicBezTo>
                    <a:lnTo>
                      <a:pt x="329771" y="1648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5" name="图片 4" descr="图片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5655" y="1539240"/>
            <a:ext cx="3234690" cy="37801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1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2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3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4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5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6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7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8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39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1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2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3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4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5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6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7.xml><?xml version="1.0" encoding="utf-8"?>
<p:tagLst xmlns:p="http://schemas.openxmlformats.org/presentationml/2006/main">
  <p:tag name="KSO_WM_DIAGRAM_VIRTUALLY_FRAME" val="{&quot;height&quot;:215.14389778031426,&quot;left&quot;:118.99472885445648,&quot;top&quot;:179.78189420878715,&quot;width&quot;:686.0643262636537}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45_1*f*1"/>
  <p:tag name="KSO_WM_TEMPLATE_CATEGORY" val="diagram"/>
  <p:tag name="KSO_WM_TEMPLATE_INDEX" val="2021264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b6b39df81e38446da897721cdd2a32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1b8d362b8974d5aa0e99571d01defee"/>
  <p:tag name="KSO_WM_UNIT_TEXT_FILL_FORE_SCHEMECOLOR_INDEX_BRIGHTNESS" val="0.25"/>
  <p:tag name="KSO_WM_UNIT_TEXT_FILL_FORE_SCHEMECOLOR_INDEX" val="13"/>
  <p:tag name="KSO_WM_UNIT_TEXT_FILL_TYPE" val="1"/>
  <p:tag name="KSO_WM_TEMPLATE_ASSEMBLE_XID" val="60656f514054ed1e2fb807b2"/>
  <p:tag name="KSO_WM_TEMPLATE_ASSEMBLE_GROUPID" val="60656f514054ed1e2fb807b2"/>
  <p:tag name="WM_BEAUTIFY_ZORDER_FLAG_TAG" val="4"/>
</p:tagLst>
</file>

<file path=ppt/tags/tag15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3"/>
</p:tagLst>
</file>

<file path=ppt/tags/tag156.xml><?xml version="1.0" encoding="utf-8"?>
<p:tagLst xmlns:p="http://schemas.openxmlformats.org/presentationml/2006/main">
  <p:tag name="KSO_WM_SLIDE_ID" val="diagram20220058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058"/>
  <p:tag name="KSO_WM_SLIDE_TYPE" val="text"/>
  <p:tag name="KSO_WM_SLIDE_SUBTYPE" val="picTxt"/>
  <p:tag name="KSO_WM_SLIDE_LAYOUTTYPE" val="topbottom"/>
  <p:tag name="KSO_WM_SLIDE_SIZE" val="888*492"/>
  <p:tag name="KSO_WM_SLIDE_POSITION" val="36*24"/>
  <p:tag name="KSO_WM_SLIDE_LAYOUT" val="d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rgin&quot;:{&quot;bottom&quot;:0.847000002861023,&quot;left&quot;:1.2699999809265137,&quot;right&quot;:1.2699999809265137,&quot;top&quot;:1.6929999589920044},&quot;type&quot;:0}"/>
  <p:tag name="KSO_WM_SLIDE_RATIO" val="1.777778"/>
  <p:tag name="KSO_WM_SLIDE_BACKGROUND" val="[&quot;general&quot;]"/>
  <p:tag name="KSO_WM_SLIDE_BACKGROUND_TYPE" val="general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9.xml><?xml version="1.0" encoding="utf-8"?>
<p:tagLst xmlns:p="http://schemas.openxmlformats.org/presentationml/2006/main">
  <p:tag name="KSO_WM_SLIDE_ID" val="diagram20220058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058"/>
  <p:tag name="KSO_WM_SLIDE_TYPE" val="text"/>
  <p:tag name="KSO_WM_SLIDE_SUBTYPE" val="picTxt"/>
  <p:tag name="KSO_WM_SLIDE_LAYOUTTYPE" val="topbottom"/>
  <p:tag name="KSO_WM_SLIDE_SIZE" val="888*492"/>
  <p:tag name="KSO_WM_SLIDE_POSITION" val="36*24"/>
  <p:tag name="KSO_WM_SLIDE_LAYOUT" val="d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1&quot;,&quot;margin&quot;:{&quot;bottom&quot;:0.847000002861023,&quot;left&quot;:1.2699999809265137,&quot;right&quot;:1.2699999809265137,&quot;top&quot;:1.6929999589920044},&quot;type&quot;:0}"/>
  <p:tag name="KSO_WM_SLIDE_RATIO" val="1.777778"/>
  <p:tag name="KSO_WM_SLIDE_BACKGROUND" val="[&quot;general&quot;]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UNIT_PLACING_PICTURE" val="faf17e483a774b2c871eee8c5f51145e"/>
  <p:tag name="KSO_WM_TEMPLATE_ASSEMBLE_XID" val="60656ea04054ed1e2fb7fcbc"/>
  <p:tag name="KSO_WM_TEMPLATE_ASSEMBLE_GROUPID" val="60656ea04054ed1e2fb7fcbc"/>
  <p:tag name="WM_BEAUTIFY_ZORDER_FLAG_TAG" val="3"/>
</p:tagLst>
</file>

<file path=ppt/tags/tag16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  <p:tag name="WM_BEAUTIFY_ZORDER_FLAG_TAG" val="4"/>
</p:tagLst>
</file>

<file path=ppt/tags/tag164.xml><?xml version="1.0" encoding="utf-8"?>
<p:tagLst xmlns:p="http://schemas.openxmlformats.org/presentationml/2006/main">
  <p:tag name="KSO_WM_SLIDE_ID" val="diagram20220058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058"/>
  <p:tag name="KSO_WM_SLIDE_TYPE" val="text"/>
  <p:tag name="KSO_WM_SLIDE_SUBTYPE" val="picTxt"/>
  <p:tag name="KSO_WM_SLIDE_LAYOUTTYPE" val="topbottom"/>
  <p:tag name="KSO_WM_SLIDE_SIZE" val="888*492"/>
  <p:tag name="KSO_WM_SLIDE_POSITION" val="36*24"/>
  <p:tag name="KSO_WM_SLIDE_LAYOUT" val="d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rgin&quot;:{&quot;bottom&quot;:0.847000002861023,&quot;left&quot;:1.2699999809265137,&quot;right&quot;:1.2699999809265137,&quot;top&quot;:1.6929999589920044},&quot;type&quot;:0}"/>
  <p:tag name="KSO_WM_SLIDE_RATIO" val="1.777778"/>
  <p:tag name="KSO_WM_SLIDE_BACKGROUND" val="[&quot;general&quot;]"/>
  <p:tag name="KSO_WM_SLIDE_BACKGROUND_TYPE" val="general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8.xml><?xml version="1.0" encoding="utf-8"?>
<p:tagLst xmlns:p="http://schemas.openxmlformats.org/presentationml/2006/main">
  <p:tag name="KSO_WM_UNIT_VALUE" val="1650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30_1*d*1"/>
  <p:tag name="KSO_WM_TEMPLATE_CATEGORY" val="diagram"/>
  <p:tag name="KSO_WM_TEMPLATE_INDEX" val="2020873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c44b959ecda4c83bc50636f4a92e8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e187bc8e8f4683904bf460b07189d2"/>
  <p:tag name="KSO_WM_UNIT_PLACING_PICTURE" val="ffe187bc8e8f4683904bf460b07189d2"/>
  <p:tag name="KSO_WM_TEMPLATE_ASSEMBLE_XID" val="6130c4e0c26b0a66a1c57d09"/>
  <p:tag name="KSO_WM_TEMPLATE_ASSEMBLE_GROUPID" val="6130c4e0c26b0a66a1c57d09"/>
  <p:tag name="WM_BEAUTIFY_ZORDER_FLAG_TAG" val="4"/>
</p:tagLst>
</file>

<file path=ppt/tags/tag16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30_1*f*1"/>
  <p:tag name="KSO_WM_TEMPLATE_CATEGORY" val="diagram"/>
  <p:tag name="KSO_WM_TEMPLATE_INDEX" val="2020873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76"/>
  <p:tag name="KSO_WM_UNIT_SHOW_EDIT_AREA_INDICATION" val="1"/>
  <p:tag name="KSO_WM_CHIP_GROUPID" val="5e6b05596848fb12bee65ac8"/>
  <p:tag name="KSO_WM_CHIP_XID" val="5e6b05596848fb12bee65aca"/>
  <p:tag name="KSO_WM_UNIT_DEC_AREA_ID" val="8cd799e49caa4a91b4e8569148f5ad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abb83f26e88474ab33b40b2008c765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d09"/>
  <p:tag name="KSO_WM_TEMPLATE_ASSEMBLE_GROUPID" val="6130c4e0c26b0a66a1c57d09"/>
  <p:tag name="WM_BEAUTIFY_ZORDER_FLAG_TAG" val="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BLOCK" val="0"/>
  <p:tag name="KSO_WM_UNIT_SM_LIMIT_TYPE" val="2"/>
  <p:tag name="KSO_WM_UNIT_DEC_AREA_ID" val="0c99556ae42343bcaa3de160fa14fc0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730_1*i*4"/>
  <p:tag name="KSO_WM_TEMPLATE_CATEGORY" val="diagram"/>
  <p:tag name="KSO_WM_TEMPLATE_INDEX" val="20208730"/>
  <p:tag name="KSO_WM_UNIT_LAYERLEVEL" val="1"/>
  <p:tag name="KSO_WM_TAG_VERSION" val="1.0"/>
  <p:tag name="KSO_WM_BEAUTIFY_FLAG" val="#wm#"/>
  <p:tag name="KSO_WM_CHIP_GROUPID" val="5ef165425bb2a422ac9a2a19"/>
  <p:tag name="KSO_WM_CHIP_XID" val="5ef165425bb2a422ac9a2a1a"/>
  <p:tag name="KSO_WM_TEMPLATE_ASSEMBLE_XID" val="6130c4e0c26b0a66a1c57d09"/>
  <p:tag name="KSO_WM_TEMPLATE_ASSEMBLE_GROUPID" val="6130c4e0c26b0a66a1c57d09"/>
  <p:tag name="WM_BEAUTIFY_ZORDER_FLAG_TAG" val="8"/>
</p:tagLst>
</file>

<file path=ppt/tags/tag17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地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076_1*f*1"/>
  <p:tag name="KSO_WM_TEMPLATE_CATEGORY" val="diagram"/>
  <p:tag name="KSO_WM_TEMPLATE_INDEX" val="2021207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40"/>
  <p:tag name="KSO_WM_UNIT_SHOW_EDIT_AREA_INDICATION" val="1"/>
  <p:tag name="KSO_WM_CHIP_GROUPID" val="5e6b05596848fb12bee65ac8"/>
  <p:tag name="KSO_WM_CHIP_XID" val="5e6b05596848fb12bee65aca"/>
  <p:tag name="KSO_WM_UNIT_DEC_AREA_ID" val="a44939a9ecde49c2b7ceab239baddf97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09b27c58b4941cea1b3fa7cc03b0257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39af9840c9383becde695b2"/>
  <p:tag name="KSO_WM_TEMPLATE_ASSEMBLE_GROUPID" val="639af9840c9383becde695b2"/>
  <p:tag name="WM_BEAUTIFY_ZORDER_FLAG_TAG" val="5"/>
</p:tagLst>
</file>

<file path=ppt/tags/tag17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PLACING_PICTURE_USER_VIEWPORT" val="{&quot;height&quot;:5953,&quot;width&quot;:5094}"/>
</p:tagLst>
</file>

<file path=ppt/tags/tag18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3&quot;,&quot;maxSize&quot;:{&quot;size1&quot;:20},&quot;minSize&quot;:{&quot;size1&quot;:11.2},&quot;normalSize&quot;:{&quot;size1&quot;:11.2},&quot;subLayout&quot;:[{&quot;id&quot;:&quot;2024-04-24T11:39:23&quot;,&quot;margin&quot;:{&quot;bottom&quot;:0.025999998673796654,&quot;left&quot;:1.2699999809265137,&quot;right&quot;:1.2699999809265137,&quot;top&quot;:0.4230000376701355},&quot;type&quot;:0},{&quot;id&quot;:&quot;2024-04-24T11:39:23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4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867_1*i*2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EC_AREA_ID" val="ddb123fe61164ca0a1ed938374ad4324"/>
  <p:tag name="KSO_WM_CHIP_GROUPID" val="5e757c8069be4861f5f86138"/>
  <p:tag name="KSO_WM_CHIP_XID" val="5e757c8069be4861f5f861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"/>
  <p:tag name="KSO_WM_TEMPLATE_ASSEMBLE_XID" val="60656e9d4054ed1e2fb7fca7"/>
  <p:tag name="KSO_WM_TEMPLATE_ASSEMBLE_GROUPID" val="60656e9d4054ed1e2fb7fca7"/>
  <p:tag name="WM_BEAUTIFY_ZORDER_FLAG_TAG" val="4"/>
</p:tagLst>
</file>

<file path=ppt/tags/tag19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3"/>
</p:tagLst>
</file>

<file path=ppt/tags/tag19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867_1*i*2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EC_AREA_ID" val="ddb123fe61164ca0a1ed938374ad4324"/>
  <p:tag name="KSO_WM_CHIP_GROUPID" val="5e757c8069be4861f5f86138"/>
  <p:tag name="KSO_WM_CHIP_XID" val="5e757c8069be4861f5f861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"/>
  <p:tag name="KSO_WM_TEMPLATE_ASSEMBLE_XID" val="60656e9d4054ed1e2fb7fca7"/>
  <p:tag name="KSO_WM_TEMPLATE_ASSEMBLE_GROUPID" val="60656e9d4054ed1e2fb7fca7"/>
  <p:tag name="WM_BEAUTIFY_ZORDER_FLAG_TAG" val="4"/>
</p:tagLst>
</file>

<file path=ppt/tags/tag20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20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561_1*f*1"/>
  <p:tag name="KSO_WM_TEMPLATE_CATEGORY" val="diagram"/>
  <p:tag name="KSO_WM_TEMPLATE_INDEX" val="2021256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b9c175a8ddcd477e804335d4fb903c4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8db3030bba46c0af0a67d84090b5d9"/>
  <p:tag name="KSO_WM_UNIT_TEXT_FILL_FORE_SCHEMECOLOR_INDEX_BRIGHTNESS" val="0.25"/>
  <p:tag name="KSO_WM_UNIT_TEXT_FILL_FORE_SCHEMECOLOR_INDEX" val="13"/>
  <p:tag name="KSO_WM_UNIT_TEXT_FILL_TYPE" val="1"/>
  <p:tag name="KSO_WM_TEMPLATE_ASSEMBLE_XID" val="60656f514054ed1e2fb807b8"/>
  <p:tag name="KSO_WM_TEMPLATE_ASSEMBLE_GROUPID" val="60656f514054ed1e2fb807b8"/>
  <p:tag name="WM_BEAUTIFY_ZORDER_FLAG_TAG" val="4"/>
</p:tagLst>
</file>

<file path=ppt/tags/tag206.xml><?xml version="1.0" encoding="utf-8"?>
<p:tagLst xmlns:p="http://schemas.openxmlformats.org/presentationml/2006/main">
  <p:tag name="KSO_WM_UNIT_PLACING_PICTURE_USER_VIEWPORT" val="{&quot;height&quot;:4923,&quot;width&quot;:9241}"/>
</p:tagLst>
</file>

<file path=ppt/tags/tag20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8_1*f*1"/>
  <p:tag name="KSO_WM_TEMPLATE_CATEGORY" val="diagram"/>
  <p:tag name="KSO_WM_TEMPLATE_INDEX" val="2021221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8"/>
  <p:tag name="KSO_WM_UNIT_SHOW_EDIT_AREA_INDICATION" val="1"/>
  <p:tag name="KSO_WM_CHIP_GROUPID" val="5e6b05596848fb12bee65ac8"/>
  <p:tag name="KSO_WM_CHIP_XID" val="5e6b05596848fb12bee65aca"/>
  <p:tag name="KSO_WM_UNIT_DEC_AREA_ID" val="710aa835a84943c5bff75efac247b8d1"/>
  <p:tag name="KSO_WM_CHIP_FILLAREA_FILL_RULE" val="{&quot;fill_align&quot;:&quot;lt&quot;,&quot;fill_mode&quot;:&quot;full&quot;,&quot;sacle_strategy&quot;:&quot;smart&quot;}"/>
  <p:tag name="KSO_WM_ASSEMBLE_CHIP_INDEX" val="fcde135a8b5e4364b060a21abf2c88fa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9"/>
  <p:tag name="KSO_WM_TEMPLATE_ASSEMBLE_GROUPID" val="60656f2e4054ed1e2fb80509"/>
  <p:tag name="WM_BEAUTIFY_ZORDER_FLAG_TAG" val="4"/>
</p:tagLst>
</file>

<file path=ppt/tags/tag212.xml><?xml version="1.0" encoding="utf-8"?>
<p:tagLst xmlns:p="http://schemas.openxmlformats.org/presentationml/2006/main">
  <p:tag name="KSO_WM_UNIT_PLACING_PICTURE_USER_VIEWPORT" val="{&quot;height&quot;:4577,&quot;width&quot;:8344}"/>
</p:tagLst>
</file>

<file path=ppt/tags/tag21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21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24T11:39:22&quot;,&quot;maxSize&quot;:{&quot;size1&quot;:20},&quot;minSize&quot;:{&quot;size1&quot;:11.2},&quot;normalSize&quot;:{&quot;size1&quot;:11.2},&quot;subLayout&quot;:[{&quot;id&quot;:&quot;2024-04-24T11:39:22&quot;,&quot;margin&quot;:{&quot;bottom&quot;:0.025999998673796654,&quot;left&quot;:1.2699999809265137,&quot;right&quot;:1.2699999809265137,&quot;top&quot;:0.4230000376701355},&quot;type&quot;:0},{&quot;id&quot;:&quot;2024-04-24T11:39:2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7.xml><?xml version="1.0" encoding="utf-8"?>
<p:tagLst xmlns:p="http://schemas.openxmlformats.org/presentationml/2006/main">
  <p:tag name="COMMONDATA" val="eyJoZGlkIjoiYjU0YTE3ZWM0YzM3YWIzZTIyOTIyYWVjNDc5NzBhODcifQ=="/>
  <p:tag name="commondata" val="eyJoZGlkIjoiZTIwYzQwOWVhZTdjZjdiYzVjN2JkODcyZmQwMWI1ZTQ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5147</Words>
  <Application>WPS 演示</Application>
  <PresentationFormat>Widescreen</PresentationFormat>
  <Paragraphs>960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Arial</vt:lpstr>
      <vt:lpstr>Segoe UI</vt:lpstr>
      <vt:lpstr>Arial Unicode MS</vt:lpstr>
      <vt:lpstr>Arial Black</vt:lpstr>
      <vt:lpstr>Calibri</vt:lpstr>
      <vt:lpstr>Office 主题​​</vt:lpstr>
      <vt:lpstr>1_Office 主题​​</vt:lpstr>
      <vt:lpstr>河南省信息竞赛 特长生升学政策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河南省信息竞赛</dc:title>
  <dc:creator/>
  <cp:lastModifiedBy>编程猫田老师</cp:lastModifiedBy>
  <cp:revision>123</cp:revision>
  <dcterms:created xsi:type="dcterms:W3CDTF">2024-04-24T03:39:00Z</dcterms:created>
  <dcterms:modified xsi:type="dcterms:W3CDTF">2024-06-20T10:33:37Z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/>
  </property>
</Properties>
</file>